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4" r:id="rId1"/>
  </p:sldMasterIdLst>
  <p:notesMasterIdLst>
    <p:notesMasterId r:id="rId48"/>
  </p:notesMasterIdLst>
  <p:handoutMasterIdLst>
    <p:handoutMasterId r:id="rId49"/>
  </p:handoutMasterIdLst>
  <p:sldIdLst>
    <p:sldId id="321" r:id="rId2"/>
    <p:sldId id="310" r:id="rId3"/>
    <p:sldId id="367" r:id="rId4"/>
    <p:sldId id="341" r:id="rId5"/>
    <p:sldId id="373" r:id="rId6"/>
    <p:sldId id="364" r:id="rId7"/>
    <p:sldId id="365" r:id="rId8"/>
    <p:sldId id="368" r:id="rId9"/>
    <p:sldId id="342" r:id="rId10"/>
    <p:sldId id="344" r:id="rId11"/>
    <p:sldId id="343" r:id="rId12"/>
    <p:sldId id="346" r:id="rId13"/>
    <p:sldId id="372" r:id="rId14"/>
    <p:sldId id="348" r:id="rId15"/>
    <p:sldId id="339" r:id="rId16"/>
    <p:sldId id="374" r:id="rId17"/>
    <p:sldId id="384" r:id="rId18"/>
    <p:sldId id="383" r:id="rId19"/>
    <p:sldId id="375" r:id="rId20"/>
    <p:sldId id="360" r:id="rId21"/>
    <p:sldId id="390" r:id="rId22"/>
    <p:sldId id="377" r:id="rId23"/>
    <p:sldId id="345" r:id="rId24"/>
    <p:sldId id="376" r:id="rId25"/>
    <p:sldId id="347" r:id="rId26"/>
    <p:sldId id="371" r:id="rId27"/>
    <p:sldId id="381" r:id="rId28"/>
    <p:sldId id="349" r:id="rId29"/>
    <p:sldId id="382" r:id="rId30"/>
    <p:sldId id="352" r:id="rId31"/>
    <p:sldId id="350" r:id="rId32"/>
    <p:sldId id="385" r:id="rId33"/>
    <p:sldId id="369" r:id="rId34"/>
    <p:sldId id="351" r:id="rId35"/>
    <p:sldId id="389" r:id="rId36"/>
    <p:sldId id="355" r:id="rId37"/>
    <p:sldId id="354" r:id="rId38"/>
    <p:sldId id="363" r:id="rId39"/>
    <p:sldId id="379" r:id="rId40"/>
    <p:sldId id="361" r:id="rId41"/>
    <p:sldId id="388" r:id="rId42"/>
    <p:sldId id="370" r:id="rId43"/>
    <p:sldId id="357" r:id="rId44"/>
    <p:sldId id="353" r:id="rId45"/>
    <p:sldId id="386" r:id="rId46"/>
    <p:sldId id="335" r:id="rId4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QUIRED - Intro" id="{47D1EF46-29C3-479E-87CF-3155A8D3DF5E}">
          <p14:sldIdLst>
            <p14:sldId id="321"/>
            <p14:sldId id="310"/>
            <p14:sldId id="367"/>
          </p14:sldIdLst>
        </p14:section>
        <p14:section name="SUGGESTED - Fonts/Formatting/Styling" id="{21D69F56-C44C-4FD6-8B9D-E5F14498DADC}">
          <p14:sldIdLst>
            <p14:sldId id="341"/>
            <p14:sldId id="373"/>
            <p14:sldId id="364"/>
            <p14:sldId id="365"/>
            <p14:sldId id="368"/>
            <p14:sldId id="342"/>
            <p14:sldId id="344"/>
            <p14:sldId id="343"/>
            <p14:sldId id="346"/>
            <p14:sldId id="372"/>
            <p14:sldId id="348"/>
            <p14:sldId id="339"/>
            <p14:sldId id="374"/>
            <p14:sldId id="384"/>
            <p14:sldId id="383"/>
            <p14:sldId id="375"/>
            <p14:sldId id="360"/>
            <p14:sldId id="390"/>
            <p14:sldId id="377"/>
            <p14:sldId id="345"/>
            <p14:sldId id="376"/>
            <p14:sldId id="347"/>
            <p14:sldId id="371"/>
            <p14:sldId id="381"/>
            <p14:sldId id="349"/>
            <p14:sldId id="382"/>
            <p14:sldId id="352"/>
            <p14:sldId id="350"/>
            <p14:sldId id="385"/>
            <p14:sldId id="369"/>
            <p14:sldId id="351"/>
            <p14:sldId id="389"/>
            <p14:sldId id="355"/>
            <p14:sldId id="354"/>
            <p14:sldId id="363"/>
            <p14:sldId id="379"/>
            <p14:sldId id="361"/>
            <p14:sldId id="388"/>
            <p14:sldId id="370"/>
            <p14:sldId id="357"/>
            <p14:sldId id="353"/>
            <p14:sldId id="386"/>
          </p14:sldIdLst>
        </p14:section>
        <p14:section name="REQUIRED - Wrap-UP" id="{430E0B42-9B32-4107-AA8F-F87D6AA1F119}">
          <p14:sldIdLst>
            <p14:sldId id="335"/>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aden Ford" initials="BF" lastIdx="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F2F2F2"/>
    <a:srgbClr val="F2F2F1"/>
    <a:srgbClr val="FAFAFA"/>
    <a:srgbClr val="FCFCFC"/>
    <a:srgbClr val="F36E21"/>
    <a:srgbClr val="27BEC7"/>
    <a:srgbClr val="1DB14B"/>
    <a:srgbClr val="FFC20E"/>
    <a:srgbClr val="0090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FC4D1F-BA5D-4A65-AC65-68AD1A5F8FD8}" v="8997" dt="2020-02-06T05:21:39.168"/>
    <p1510:client id="{87C21608-E2A8-4257-8F0F-8B3B1AE02CA2}" v="10095" dt="2020-02-07T04:31:57.5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a" userId="c66c7249b60d4ab2" providerId="LiveId" clId="{3F651B5E-9455-4528-ACB5-78281FA73816}"/>
    <pc:docChg chg="undo custSel addSld delSld modSld sldOrd modSection">
      <pc:chgData name="william a" userId="c66c7249b60d4ab2" providerId="LiveId" clId="{3F651B5E-9455-4528-ACB5-78281FA73816}" dt="2019-10-18T01:19:14.014" v="2035" actId="20577"/>
      <pc:docMkLst>
        <pc:docMk/>
      </pc:docMkLst>
      <pc:sldChg chg="del">
        <pc:chgData name="william a" userId="c66c7249b60d4ab2" providerId="LiveId" clId="{3F651B5E-9455-4528-ACB5-78281FA73816}" dt="2019-10-18T00:54:13.874" v="2" actId="2696"/>
        <pc:sldMkLst>
          <pc:docMk/>
          <pc:sldMk cId="2079728015" sldId="296"/>
        </pc:sldMkLst>
      </pc:sldChg>
      <pc:sldChg chg="del">
        <pc:chgData name="william a" userId="c66c7249b60d4ab2" providerId="LiveId" clId="{3F651B5E-9455-4528-ACB5-78281FA73816}" dt="2019-10-18T00:54:17.103" v="8" actId="2696"/>
        <pc:sldMkLst>
          <pc:docMk/>
          <pc:sldMk cId="200595087" sldId="299"/>
        </pc:sldMkLst>
      </pc:sldChg>
      <pc:sldChg chg="del">
        <pc:chgData name="william a" userId="c66c7249b60d4ab2" providerId="LiveId" clId="{3F651B5E-9455-4528-ACB5-78281FA73816}" dt="2019-10-18T00:54:11.779" v="0" actId="2696"/>
        <pc:sldMkLst>
          <pc:docMk/>
          <pc:sldMk cId="574922863" sldId="303"/>
        </pc:sldMkLst>
      </pc:sldChg>
      <pc:sldChg chg="del">
        <pc:chgData name="william a" userId="c66c7249b60d4ab2" providerId="LiveId" clId="{3F651B5E-9455-4528-ACB5-78281FA73816}" dt="2019-10-18T00:54:14.981" v="4" actId="2696"/>
        <pc:sldMkLst>
          <pc:docMk/>
          <pc:sldMk cId="486348467" sldId="312"/>
        </pc:sldMkLst>
      </pc:sldChg>
      <pc:sldChg chg="del">
        <pc:chgData name="william a" userId="c66c7249b60d4ab2" providerId="LiveId" clId="{3F651B5E-9455-4528-ACB5-78281FA73816}" dt="2019-10-18T00:54:12.737" v="1" actId="2696"/>
        <pc:sldMkLst>
          <pc:docMk/>
          <pc:sldMk cId="380098896" sldId="323"/>
        </pc:sldMkLst>
      </pc:sldChg>
      <pc:sldChg chg="del">
        <pc:chgData name="william a" userId="c66c7249b60d4ab2" providerId="LiveId" clId="{3F651B5E-9455-4528-ACB5-78281FA73816}" dt="2019-10-18T00:54:14.484" v="3" actId="2696"/>
        <pc:sldMkLst>
          <pc:docMk/>
          <pc:sldMk cId="3831141445" sldId="324"/>
        </pc:sldMkLst>
      </pc:sldChg>
      <pc:sldChg chg="del">
        <pc:chgData name="william a" userId="c66c7249b60d4ab2" providerId="LiveId" clId="{3F651B5E-9455-4528-ACB5-78281FA73816}" dt="2019-10-18T00:54:15.411" v="5" actId="2696"/>
        <pc:sldMkLst>
          <pc:docMk/>
          <pc:sldMk cId="2143127594" sldId="325"/>
        </pc:sldMkLst>
      </pc:sldChg>
      <pc:sldChg chg="del">
        <pc:chgData name="william a" userId="c66c7249b60d4ab2" providerId="LiveId" clId="{3F651B5E-9455-4528-ACB5-78281FA73816}" dt="2019-10-18T00:54:15.809" v="6" actId="2696"/>
        <pc:sldMkLst>
          <pc:docMk/>
          <pc:sldMk cId="2347478078" sldId="326"/>
        </pc:sldMkLst>
      </pc:sldChg>
      <pc:sldChg chg="del">
        <pc:chgData name="william a" userId="c66c7249b60d4ab2" providerId="LiveId" clId="{3F651B5E-9455-4528-ACB5-78281FA73816}" dt="2019-10-18T00:54:16.358" v="7" actId="2696"/>
        <pc:sldMkLst>
          <pc:docMk/>
          <pc:sldMk cId="3360030024" sldId="327"/>
        </pc:sldMkLst>
      </pc:sldChg>
      <pc:sldChg chg="del">
        <pc:chgData name="william a" userId="c66c7249b60d4ab2" providerId="LiveId" clId="{3F651B5E-9455-4528-ACB5-78281FA73816}" dt="2019-10-18T00:54:18.212" v="9" actId="2696"/>
        <pc:sldMkLst>
          <pc:docMk/>
          <pc:sldMk cId="1842870381" sldId="329"/>
        </pc:sldMkLst>
      </pc:sldChg>
      <pc:sldChg chg="add del">
        <pc:chgData name="william a" userId="c66c7249b60d4ab2" providerId="LiveId" clId="{3F651B5E-9455-4528-ACB5-78281FA73816}" dt="2019-10-18T00:54:20.954" v="11" actId="2696"/>
        <pc:sldMkLst>
          <pc:docMk/>
          <pc:sldMk cId="37594886" sldId="330"/>
        </pc:sldMkLst>
      </pc:sldChg>
      <pc:sldChg chg="modSp">
        <pc:chgData name="william a" userId="c66c7249b60d4ab2" providerId="LiveId" clId="{3F651B5E-9455-4528-ACB5-78281FA73816}" dt="2019-10-18T00:56:18.687" v="109" actId="20577"/>
        <pc:sldMkLst>
          <pc:docMk/>
          <pc:sldMk cId="3797718599" sldId="345"/>
        </pc:sldMkLst>
        <pc:spChg chg="mod">
          <ac:chgData name="william a" userId="c66c7249b60d4ab2" providerId="LiveId" clId="{3F651B5E-9455-4528-ACB5-78281FA73816}" dt="2019-10-18T00:56:18.687" v="109" actId="20577"/>
          <ac:spMkLst>
            <pc:docMk/>
            <pc:sldMk cId="3797718599" sldId="345"/>
            <ac:spMk id="2" creationId="{EF24CA04-327F-4A45-8923-92F6874B5AD6}"/>
          </ac:spMkLst>
        </pc:spChg>
        <pc:spChg chg="mod">
          <ac:chgData name="william a" userId="c66c7249b60d4ab2" providerId="LiveId" clId="{3F651B5E-9455-4528-ACB5-78281FA73816}" dt="2019-10-18T00:56:04.293" v="44" actId="20577"/>
          <ac:spMkLst>
            <pc:docMk/>
            <pc:sldMk cId="3797718599" sldId="345"/>
            <ac:spMk id="3" creationId="{53E16ADB-5B3B-4086-A261-D6274ABB7FBA}"/>
          </ac:spMkLst>
        </pc:spChg>
      </pc:sldChg>
      <pc:sldChg chg="modSp add ord">
        <pc:chgData name="william a" userId="c66c7249b60d4ab2" providerId="LiveId" clId="{3F651B5E-9455-4528-ACB5-78281FA73816}" dt="2019-10-18T01:07:27.237" v="528"/>
        <pc:sldMkLst>
          <pc:docMk/>
          <pc:sldMk cId="1033366313" sldId="347"/>
        </pc:sldMkLst>
        <pc:spChg chg="mod">
          <ac:chgData name="william a" userId="c66c7249b60d4ab2" providerId="LiveId" clId="{3F651B5E-9455-4528-ACB5-78281FA73816}" dt="2019-10-18T01:00:06.800" v="430"/>
          <ac:spMkLst>
            <pc:docMk/>
            <pc:sldMk cId="1033366313" sldId="347"/>
            <ac:spMk id="2" creationId="{EF24CA04-327F-4A45-8923-92F6874B5AD6}"/>
          </ac:spMkLst>
        </pc:spChg>
        <pc:spChg chg="mod">
          <ac:chgData name="william a" userId="c66c7249b60d4ab2" providerId="LiveId" clId="{3F651B5E-9455-4528-ACB5-78281FA73816}" dt="2019-10-18T00:57:05.205" v="145" actId="20577"/>
          <ac:spMkLst>
            <pc:docMk/>
            <pc:sldMk cId="1033366313" sldId="347"/>
            <ac:spMk id="3" creationId="{53E16ADB-5B3B-4086-A261-D6274ABB7FBA}"/>
          </ac:spMkLst>
        </pc:spChg>
      </pc:sldChg>
      <pc:sldChg chg="modSp add">
        <pc:chgData name="william a" userId="c66c7249b60d4ab2" providerId="LiveId" clId="{3F651B5E-9455-4528-ACB5-78281FA73816}" dt="2019-10-18T01:00:32.493" v="527" actId="20577"/>
        <pc:sldMkLst>
          <pc:docMk/>
          <pc:sldMk cId="2363909983" sldId="348"/>
        </pc:sldMkLst>
        <pc:spChg chg="mod">
          <ac:chgData name="william a" userId="c66c7249b60d4ab2" providerId="LiveId" clId="{3F651B5E-9455-4528-ACB5-78281FA73816}" dt="2019-10-18T01:00:32.493" v="527" actId="20577"/>
          <ac:spMkLst>
            <pc:docMk/>
            <pc:sldMk cId="2363909983" sldId="348"/>
            <ac:spMk id="2" creationId="{B3ADF4C9-17E7-4A38-9C43-7F6F1B602B98}"/>
          </ac:spMkLst>
        </pc:spChg>
        <pc:spChg chg="mod">
          <ac:chgData name="william a" userId="c66c7249b60d4ab2" providerId="LiveId" clId="{3F651B5E-9455-4528-ACB5-78281FA73816}" dt="2019-10-18T01:00:18.453" v="456" actId="20577"/>
          <ac:spMkLst>
            <pc:docMk/>
            <pc:sldMk cId="2363909983" sldId="348"/>
            <ac:spMk id="3" creationId="{26FBC2D6-8663-46AB-B95D-12060B43CE5C}"/>
          </ac:spMkLst>
        </pc:spChg>
      </pc:sldChg>
      <pc:sldChg chg="modSp add">
        <pc:chgData name="william a" userId="c66c7249b60d4ab2" providerId="LiveId" clId="{3F651B5E-9455-4528-ACB5-78281FA73816}" dt="2019-10-18T01:10:13.482" v="668"/>
        <pc:sldMkLst>
          <pc:docMk/>
          <pc:sldMk cId="2014374009" sldId="349"/>
        </pc:sldMkLst>
        <pc:spChg chg="mod">
          <ac:chgData name="william a" userId="c66c7249b60d4ab2" providerId="LiveId" clId="{3F651B5E-9455-4528-ACB5-78281FA73816}" dt="2019-10-18T01:10:13.482" v="668"/>
          <ac:spMkLst>
            <pc:docMk/>
            <pc:sldMk cId="2014374009" sldId="349"/>
            <ac:spMk id="2" creationId="{EF24CA04-327F-4A45-8923-92F6874B5AD6}"/>
          </ac:spMkLst>
        </pc:spChg>
        <pc:spChg chg="mod">
          <ac:chgData name="william a" userId="c66c7249b60d4ab2" providerId="LiveId" clId="{3F651B5E-9455-4528-ACB5-78281FA73816}" dt="2019-10-18T01:07:36.457" v="561" actId="20577"/>
          <ac:spMkLst>
            <pc:docMk/>
            <pc:sldMk cId="2014374009" sldId="349"/>
            <ac:spMk id="3" creationId="{53E16ADB-5B3B-4086-A261-D6274ABB7FBA}"/>
          </ac:spMkLst>
        </pc:spChg>
      </pc:sldChg>
      <pc:sldChg chg="modSp add">
        <pc:chgData name="william a" userId="c66c7249b60d4ab2" providerId="LiveId" clId="{3F651B5E-9455-4528-ACB5-78281FA73816}" dt="2019-10-18T01:14:36.252" v="1214" actId="20577"/>
        <pc:sldMkLst>
          <pc:docMk/>
          <pc:sldMk cId="2137236302" sldId="350"/>
        </pc:sldMkLst>
        <pc:spChg chg="mod">
          <ac:chgData name="william a" userId="c66c7249b60d4ab2" providerId="LiveId" clId="{3F651B5E-9455-4528-ACB5-78281FA73816}" dt="2019-10-18T01:14:36.252" v="1214" actId="20577"/>
          <ac:spMkLst>
            <pc:docMk/>
            <pc:sldMk cId="2137236302" sldId="350"/>
            <ac:spMk id="2" creationId="{EF24CA04-327F-4A45-8923-92F6874B5AD6}"/>
          </ac:spMkLst>
        </pc:spChg>
      </pc:sldChg>
      <pc:sldChg chg="modSp add">
        <pc:chgData name="william a" userId="c66c7249b60d4ab2" providerId="LiveId" clId="{3F651B5E-9455-4528-ACB5-78281FA73816}" dt="2019-10-18T01:17:08.414" v="1557" actId="113"/>
        <pc:sldMkLst>
          <pc:docMk/>
          <pc:sldMk cId="3720744517" sldId="351"/>
        </pc:sldMkLst>
        <pc:spChg chg="mod">
          <ac:chgData name="william a" userId="c66c7249b60d4ab2" providerId="LiveId" clId="{3F651B5E-9455-4528-ACB5-78281FA73816}" dt="2019-10-18T01:17:08.414" v="1557" actId="113"/>
          <ac:spMkLst>
            <pc:docMk/>
            <pc:sldMk cId="3720744517" sldId="351"/>
            <ac:spMk id="2" creationId="{EF24CA04-327F-4A45-8923-92F6874B5AD6}"/>
          </ac:spMkLst>
        </pc:spChg>
        <pc:spChg chg="mod">
          <ac:chgData name="william a" userId="c66c7249b60d4ab2" providerId="LiveId" clId="{3F651B5E-9455-4528-ACB5-78281FA73816}" dt="2019-10-18T01:15:30.405" v="1291" actId="20577"/>
          <ac:spMkLst>
            <pc:docMk/>
            <pc:sldMk cId="3720744517" sldId="351"/>
            <ac:spMk id="3" creationId="{53E16ADB-5B3B-4086-A261-D6274ABB7FBA}"/>
          </ac:spMkLst>
        </pc:spChg>
      </pc:sldChg>
      <pc:sldChg chg="modSp add">
        <pc:chgData name="william a" userId="c66c7249b60d4ab2" providerId="LiveId" clId="{3F651B5E-9455-4528-ACB5-78281FA73816}" dt="2019-10-18T01:19:14.014" v="2035" actId="20577"/>
        <pc:sldMkLst>
          <pc:docMk/>
          <pc:sldMk cId="1944552648" sldId="352"/>
        </pc:sldMkLst>
        <pc:spChg chg="mod">
          <ac:chgData name="william a" userId="c66c7249b60d4ab2" providerId="LiveId" clId="{3F651B5E-9455-4528-ACB5-78281FA73816}" dt="2019-10-18T01:19:14.014" v="2035" actId="20577"/>
          <ac:spMkLst>
            <pc:docMk/>
            <pc:sldMk cId="1944552648" sldId="352"/>
            <ac:spMk id="2" creationId="{EF24CA04-327F-4A45-8923-92F6874B5AD6}"/>
          </ac:spMkLst>
        </pc:spChg>
      </pc:sldChg>
    </pc:docChg>
  </pc:docChgLst>
  <pc:docChgLst>
    <pc:chgData name="william a" userId="c66c7249b60d4ab2" providerId="LiveId" clId="{87C21608-E2A8-4257-8F0F-8B3B1AE02CA2}"/>
    <pc:docChg chg="undo custSel mod addSld delSld modSld sldOrd modMainMaster modSection">
      <pc:chgData name="william a" userId="c66c7249b60d4ab2" providerId="LiveId" clId="{87C21608-E2A8-4257-8F0F-8B3B1AE02CA2}" dt="2020-02-07T04:31:57.527" v="32608" actId="6549"/>
      <pc:docMkLst>
        <pc:docMk/>
      </pc:docMkLst>
      <pc:sldChg chg="addSp delSp modSp modTransition modNotesTx">
        <pc:chgData name="william a" userId="c66c7249b60d4ab2" providerId="LiveId" clId="{87C21608-E2A8-4257-8F0F-8B3B1AE02CA2}" dt="2020-02-06T02:27:21.994" v="25452" actId="6549"/>
        <pc:sldMkLst>
          <pc:docMk/>
          <pc:sldMk cId="1515512664" sldId="310"/>
        </pc:sldMkLst>
        <pc:spChg chg="add del mod">
          <ac:chgData name="william a" userId="c66c7249b60d4ab2" providerId="LiveId" clId="{87C21608-E2A8-4257-8F0F-8B3B1AE02CA2}" dt="2020-01-25T16:21:49.378" v="703" actId="478"/>
          <ac:spMkLst>
            <pc:docMk/>
            <pc:sldMk cId="1515512664" sldId="310"/>
            <ac:spMk id="5" creationId="{3F1FB965-96FB-4C92-94BD-7902020DDB28}"/>
          </ac:spMkLst>
        </pc:spChg>
        <pc:spChg chg="del">
          <ac:chgData name="william a" userId="c66c7249b60d4ab2" providerId="LiveId" clId="{87C21608-E2A8-4257-8F0F-8B3B1AE02CA2}" dt="2020-01-25T16:21:46.277" v="702" actId="478"/>
          <ac:spMkLst>
            <pc:docMk/>
            <pc:sldMk cId="1515512664" sldId="310"/>
            <ac:spMk id="30" creationId="{4FA35E8D-34B7-49C8-955E-44B3497721AB}"/>
          </ac:spMkLst>
        </pc:spChg>
        <pc:spChg chg="del">
          <ac:chgData name="william a" userId="c66c7249b60d4ab2" providerId="LiveId" clId="{87C21608-E2A8-4257-8F0F-8B3B1AE02CA2}" dt="2020-01-25T16:21:46.277" v="702" actId="478"/>
          <ac:spMkLst>
            <pc:docMk/>
            <pc:sldMk cId="1515512664" sldId="310"/>
            <ac:spMk id="31" creationId="{23288460-89AA-4659-ADE4-ACF1C930819A}"/>
          </ac:spMkLst>
        </pc:spChg>
        <pc:spChg chg="mod">
          <ac:chgData name="william a" userId="c66c7249b60d4ab2" providerId="LiveId" clId="{87C21608-E2A8-4257-8F0F-8B3B1AE02CA2}" dt="2020-02-06T02:27:21.994" v="25452" actId="6549"/>
          <ac:spMkLst>
            <pc:docMk/>
            <pc:sldMk cId="1515512664" sldId="310"/>
            <ac:spMk id="37" creationId="{C6185EAF-833B-40A1-93F6-A486E5C56CB0}"/>
          </ac:spMkLst>
        </pc:spChg>
        <pc:spChg chg="mod">
          <ac:chgData name="william a" userId="c66c7249b60d4ab2" providerId="LiveId" clId="{87C21608-E2A8-4257-8F0F-8B3B1AE02CA2}" dt="2020-01-25T16:23:01.820" v="716" actId="20577"/>
          <ac:spMkLst>
            <pc:docMk/>
            <pc:sldMk cId="1515512664" sldId="310"/>
            <ac:spMk id="44" creationId="{00000000-0000-0000-0000-000000000000}"/>
          </ac:spMkLst>
        </pc:spChg>
        <pc:spChg chg="mod">
          <ac:chgData name="william a" userId="c66c7249b60d4ab2" providerId="LiveId" clId="{87C21608-E2A8-4257-8F0F-8B3B1AE02CA2}" dt="2020-01-25T16:23:08.945" v="739" actId="20577"/>
          <ac:spMkLst>
            <pc:docMk/>
            <pc:sldMk cId="1515512664" sldId="310"/>
            <ac:spMk id="45" creationId="{00000000-0000-0000-0000-000000000000}"/>
          </ac:spMkLst>
        </pc:spChg>
        <pc:spChg chg="del">
          <ac:chgData name="william a" userId="c66c7249b60d4ab2" providerId="LiveId" clId="{87C21608-E2A8-4257-8F0F-8B3B1AE02CA2}" dt="2020-01-25T16:16:35.220" v="168" actId="931"/>
          <ac:spMkLst>
            <pc:docMk/>
            <pc:sldMk cId="1515512664" sldId="310"/>
            <ac:spMk id="63" creationId="{E6785CB8-95F6-8648-B5F4-710FAA9C0558}"/>
          </ac:spMkLst>
        </pc:spChg>
        <pc:spChg chg="mod">
          <ac:chgData name="william a" userId="c66c7249b60d4ab2" providerId="LiveId" clId="{87C21608-E2A8-4257-8F0F-8B3B1AE02CA2}" dt="2020-01-25T16:23:40.283" v="771" actId="20577"/>
          <ac:spMkLst>
            <pc:docMk/>
            <pc:sldMk cId="1515512664" sldId="310"/>
            <ac:spMk id="150" creationId="{00000000-0000-0000-0000-000000000000}"/>
          </ac:spMkLst>
        </pc:spChg>
        <pc:spChg chg="mod">
          <ac:chgData name="william a" userId="c66c7249b60d4ab2" providerId="LiveId" clId="{87C21608-E2A8-4257-8F0F-8B3B1AE02CA2}" dt="2020-01-25T16:23:44.776" v="776" actId="20577"/>
          <ac:spMkLst>
            <pc:docMk/>
            <pc:sldMk cId="1515512664" sldId="310"/>
            <ac:spMk id="152" creationId="{00000000-0000-0000-0000-000000000000}"/>
          </ac:spMkLst>
        </pc:spChg>
        <pc:spChg chg="mod">
          <ac:chgData name="william a" userId="c66c7249b60d4ab2" providerId="LiveId" clId="{87C21608-E2A8-4257-8F0F-8B3B1AE02CA2}" dt="2020-01-25T16:23:49.943" v="787" actId="20577"/>
          <ac:spMkLst>
            <pc:docMk/>
            <pc:sldMk cId="1515512664" sldId="310"/>
            <ac:spMk id="153" creationId="{00000000-0000-0000-0000-000000000000}"/>
          </ac:spMkLst>
        </pc:spChg>
        <pc:spChg chg="mod">
          <ac:chgData name="william a" userId="c66c7249b60d4ab2" providerId="LiveId" clId="{87C21608-E2A8-4257-8F0F-8B3B1AE02CA2}" dt="2020-01-25T16:23:55.207" v="804" actId="20577"/>
          <ac:spMkLst>
            <pc:docMk/>
            <pc:sldMk cId="1515512664" sldId="310"/>
            <ac:spMk id="154" creationId="{00000000-0000-0000-0000-000000000000}"/>
          </ac:spMkLst>
        </pc:spChg>
        <pc:spChg chg="mod">
          <ac:chgData name="william a" userId="c66c7249b60d4ab2" providerId="LiveId" clId="{87C21608-E2A8-4257-8F0F-8B3B1AE02CA2}" dt="2020-01-25T16:23:58.069" v="815" actId="20577"/>
          <ac:spMkLst>
            <pc:docMk/>
            <pc:sldMk cId="1515512664" sldId="310"/>
            <ac:spMk id="155" creationId="{00000000-0000-0000-0000-000000000000}"/>
          </ac:spMkLst>
        </pc:spChg>
        <pc:spChg chg="mod">
          <ac:chgData name="william a" userId="c66c7249b60d4ab2" providerId="LiveId" clId="{87C21608-E2A8-4257-8F0F-8B3B1AE02CA2}" dt="2020-01-25T16:24:00.861" v="828" actId="20577"/>
          <ac:spMkLst>
            <pc:docMk/>
            <pc:sldMk cId="1515512664" sldId="310"/>
            <ac:spMk id="156" creationId="{00000000-0000-0000-0000-000000000000}"/>
          </ac:spMkLst>
        </pc:spChg>
        <pc:spChg chg="mod">
          <ac:chgData name="william a" userId="c66c7249b60d4ab2" providerId="LiveId" clId="{87C21608-E2A8-4257-8F0F-8B3B1AE02CA2}" dt="2020-01-25T16:23:28.024" v="750" actId="20577"/>
          <ac:spMkLst>
            <pc:docMk/>
            <pc:sldMk cId="1515512664" sldId="310"/>
            <ac:spMk id="157" creationId="{00000000-0000-0000-0000-000000000000}"/>
          </ac:spMkLst>
        </pc:spChg>
        <pc:spChg chg="mod">
          <ac:chgData name="william a" userId="c66c7249b60d4ab2" providerId="LiveId" clId="{87C21608-E2A8-4257-8F0F-8B3B1AE02CA2}" dt="2020-01-25T16:23:31.852" v="756" actId="20577"/>
          <ac:spMkLst>
            <pc:docMk/>
            <pc:sldMk cId="1515512664" sldId="310"/>
            <ac:spMk id="158" creationId="{00000000-0000-0000-0000-000000000000}"/>
          </ac:spMkLst>
        </pc:spChg>
        <pc:spChg chg="del">
          <ac:chgData name="william a" userId="c66c7249b60d4ab2" providerId="LiveId" clId="{87C21608-E2A8-4257-8F0F-8B3B1AE02CA2}" dt="2020-01-25T16:21:46.277" v="702" actId="478"/>
          <ac:spMkLst>
            <pc:docMk/>
            <pc:sldMk cId="1515512664" sldId="310"/>
            <ac:spMk id="159" creationId="{00000000-0000-0000-0000-000000000000}"/>
          </ac:spMkLst>
        </pc:spChg>
        <pc:grpChg chg="del">
          <ac:chgData name="william a" userId="c66c7249b60d4ab2" providerId="LiveId" clId="{87C21608-E2A8-4257-8F0F-8B3B1AE02CA2}" dt="2020-01-25T16:21:46.277" v="702" actId="478"/>
          <ac:grpSpMkLst>
            <pc:docMk/>
            <pc:sldMk cId="1515512664" sldId="310"/>
            <ac:grpSpMk id="88" creationId="{00000000-0000-0000-0000-000000000000}"/>
          </ac:grpSpMkLst>
        </pc:grpChg>
        <pc:picChg chg="add mod modCrop">
          <ac:chgData name="william a" userId="c66c7249b60d4ab2" providerId="LiveId" clId="{87C21608-E2A8-4257-8F0F-8B3B1AE02CA2}" dt="2020-01-25T16:22:58.638" v="706" actId="14826"/>
          <ac:picMkLst>
            <pc:docMk/>
            <pc:sldMk cId="1515512664" sldId="310"/>
            <ac:picMk id="3" creationId="{B7A007BB-0B44-4885-9E28-7B5DC6B21E02}"/>
          </ac:picMkLst>
        </pc:picChg>
        <pc:picChg chg="del">
          <ac:chgData name="william a" userId="c66c7249b60d4ab2" providerId="LiveId" clId="{87C21608-E2A8-4257-8F0F-8B3B1AE02CA2}" dt="2020-01-25T16:21:46.277" v="702" actId="478"/>
          <ac:picMkLst>
            <pc:docMk/>
            <pc:sldMk cId="1515512664" sldId="310"/>
            <ac:picMk id="32" creationId="{F962363E-C005-44FA-9F27-C88E966EF626}"/>
          </ac:picMkLst>
        </pc:picChg>
      </pc:sldChg>
      <pc:sldChg chg="modSp modTransition modNotesTx">
        <pc:chgData name="william a" userId="c66c7249b60d4ab2" providerId="LiveId" clId="{87C21608-E2A8-4257-8F0F-8B3B1AE02CA2}" dt="2020-02-05T04:59:15.003" v="23422" actId="6549"/>
        <pc:sldMkLst>
          <pc:docMk/>
          <pc:sldMk cId="1690938764" sldId="321"/>
        </pc:sldMkLst>
        <pc:spChg chg="mod">
          <ac:chgData name="william a" userId="c66c7249b60d4ab2" providerId="LiveId" clId="{87C21608-E2A8-4257-8F0F-8B3B1AE02CA2}" dt="2020-01-25T16:44:51.677" v="1302" actId="20577"/>
          <ac:spMkLst>
            <pc:docMk/>
            <pc:sldMk cId="1690938764" sldId="321"/>
            <ac:spMk id="2" creationId="{00000000-0000-0000-0000-000000000000}"/>
          </ac:spMkLst>
        </pc:spChg>
        <pc:spChg chg="mod">
          <ac:chgData name="william a" userId="c66c7249b60d4ab2" providerId="LiveId" clId="{87C21608-E2A8-4257-8F0F-8B3B1AE02CA2}" dt="2020-01-25T16:12:16.871" v="165" actId="20577"/>
          <ac:spMkLst>
            <pc:docMk/>
            <pc:sldMk cId="1690938764" sldId="321"/>
            <ac:spMk id="3" creationId="{00000000-0000-0000-0000-000000000000}"/>
          </ac:spMkLst>
        </pc:spChg>
        <pc:spChg chg="mod">
          <ac:chgData name="william a" userId="c66c7249b60d4ab2" providerId="LiveId" clId="{87C21608-E2A8-4257-8F0F-8B3B1AE02CA2}" dt="2020-01-25T16:10:08.744" v="20" actId="20577"/>
          <ac:spMkLst>
            <pc:docMk/>
            <pc:sldMk cId="1690938764" sldId="321"/>
            <ac:spMk id="4" creationId="{00000000-0000-0000-0000-000000000000}"/>
          </ac:spMkLst>
        </pc:spChg>
      </pc:sldChg>
      <pc:sldChg chg="modSp del modTransition">
        <pc:chgData name="william a" userId="c66c7249b60d4ab2" providerId="LiveId" clId="{87C21608-E2A8-4257-8F0F-8B3B1AE02CA2}" dt="2020-01-25T16:49:29.950" v="1464" actId="2696"/>
        <pc:sldMkLst>
          <pc:docMk/>
          <pc:sldMk cId="37594886" sldId="330"/>
        </pc:sldMkLst>
        <pc:spChg chg="mod">
          <ac:chgData name="william a" userId="c66c7249b60d4ab2" providerId="LiveId" clId="{87C21608-E2A8-4257-8F0F-8B3B1AE02CA2}" dt="2020-01-25T16:48:59.349" v="1441" actId="20577"/>
          <ac:spMkLst>
            <pc:docMk/>
            <pc:sldMk cId="37594886" sldId="330"/>
            <ac:spMk id="2" creationId="{EC900C2F-E01F-47BA-9C2C-436BCDA6FB6D}"/>
          </ac:spMkLst>
        </pc:spChg>
      </pc:sldChg>
      <pc:sldChg chg="del modTransition">
        <pc:chgData name="william a" userId="c66c7249b60d4ab2" providerId="LiveId" clId="{87C21608-E2A8-4257-8F0F-8B3B1AE02CA2}" dt="2020-02-06T04:11:16.802" v="30506" actId="2696"/>
        <pc:sldMkLst>
          <pc:docMk/>
          <pc:sldMk cId="3319312414" sldId="331"/>
        </pc:sldMkLst>
      </pc:sldChg>
      <pc:sldChg chg="del">
        <pc:chgData name="william a" userId="c66c7249b60d4ab2" providerId="LiveId" clId="{87C21608-E2A8-4257-8F0F-8B3B1AE02CA2}" dt="2020-01-25T16:44:27.550" v="1282" actId="2696"/>
        <pc:sldMkLst>
          <pc:docMk/>
          <pc:sldMk cId="2703487510" sldId="334"/>
        </pc:sldMkLst>
      </pc:sldChg>
      <pc:sldChg chg="addSp delSp modSp ord modTransition">
        <pc:chgData name="william a" userId="c66c7249b60d4ab2" providerId="LiveId" clId="{87C21608-E2A8-4257-8F0F-8B3B1AE02CA2}" dt="2020-02-06T04:11:24.562" v="30514" actId="6549"/>
        <pc:sldMkLst>
          <pc:docMk/>
          <pc:sldMk cId="3750996289" sldId="335"/>
        </pc:sldMkLst>
        <pc:spChg chg="add del mod">
          <ac:chgData name="william a" userId="c66c7249b60d4ab2" providerId="LiveId" clId="{87C21608-E2A8-4257-8F0F-8B3B1AE02CA2}" dt="2020-01-25T16:43:26.019" v="1258" actId="478"/>
          <ac:spMkLst>
            <pc:docMk/>
            <pc:sldMk cId="3750996289" sldId="335"/>
            <ac:spMk id="4" creationId="{19C956B1-BEF9-4F07-BBCC-75AA183ED630}"/>
          </ac:spMkLst>
        </pc:spChg>
        <pc:spChg chg="mod">
          <ac:chgData name="william a" userId="c66c7249b60d4ab2" providerId="LiveId" clId="{87C21608-E2A8-4257-8F0F-8B3B1AE02CA2}" dt="2020-01-25T16:43:18.579" v="1256" actId="14100"/>
          <ac:spMkLst>
            <pc:docMk/>
            <pc:sldMk cId="3750996289" sldId="335"/>
            <ac:spMk id="8" creationId="{F3D188B1-4F2D-4F11-B8DD-A35669F7063B}"/>
          </ac:spMkLst>
        </pc:spChg>
        <pc:spChg chg="mod">
          <ac:chgData name="william a" userId="c66c7249b60d4ab2" providerId="LiveId" clId="{87C21608-E2A8-4257-8F0F-8B3B1AE02CA2}" dt="2020-01-25T16:44:13.416" v="1273" actId="20577"/>
          <ac:spMkLst>
            <pc:docMk/>
            <pc:sldMk cId="3750996289" sldId="335"/>
            <ac:spMk id="9" creationId="{D92D0254-8EBC-45C7-8C34-F6A495FC9D71}"/>
          </ac:spMkLst>
        </pc:spChg>
        <pc:spChg chg="del">
          <ac:chgData name="william a" userId="c66c7249b60d4ab2" providerId="LiveId" clId="{87C21608-E2A8-4257-8F0F-8B3B1AE02CA2}" dt="2020-01-25T16:43:23.005" v="1257" actId="478"/>
          <ac:spMkLst>
            <pc:docMk/>
            <pc:sldMk cId="3750996289" sldId="335"/>
            <ac:spMk id="10" creationId="{D5EA8D29-8E4C-4B90-B794-E25F80372720}"/>
          </ac:spMkLst>
        </pc:spChg>
        <pc:spChg chg="add mod">
          <ac:chgData name="william a" userId="c66c7249b60d4ab2" providerId="LiveId" clId="{87C21608-E2A8-4257-8F0F-8B3B1AE02CA2}" dt="2020-01-25T16:44:22.650" v="1281" actId="20577"/>
          <ac:spMkLst>
            <pc:docMk/>
            <pc:sldMk cId="3750996289" sldId="335"/>
            <ac:spMk id="16" creationId="{1BC98696-B880-4ACF-8592-6599C21666C9}"/>
          </ac:spMkLst>
        </pc:spChg>
        <pc:spChg chg="add del mod">
          <ac:chgData name="william a" userId="c66c7249b60d4ab2" providerId="LiveId" clId="{87C21608-E2A8-4257-8F0F-8B3B1AE02CA2}" dt="2020-01-25T16:45:59.251" v="1400"/>
          <ac:spMkLst>
            <pc:docMk/>
            <pc:sldMk cId="3750996289" sldId="335"/>
            <ac:spMk id="20" creationId="{A013AC31-F4C4-496C-8E95-0B490BE3A81B}"/>
          </ac:spMkLst>
        </pc:spChg>
        <pc:spChg chg="add del mod">
          <ac:chgData name="william a" userId="c66c7249b60d4ab2" providerId="LiveId" clId="{87C21608-E2A8-4257-8F0F-8B3B1AE02CA2}" dt="2020-01-25T16:45:59.251" v="1400"/>
          <ac:spMkLst>
            <pc:docMk/>
            <pc:sldMk cId="3750996289" sldId="335"/>
            <ac:spMk id="21" creationId="{ADBC630A-25A2-4074-B3E3-1271D49BF95F}"/>
          </ac:spMkLst>
        </pc:spChg>
        <pc:spChg chg="add del">
          <ac:chgData name="william a" userId="c66c7249b60d4ab2" providerId="LiveId" clId="{87C21608-E2A8-4257-8F0F-8B3B1AE02CA2}" dt="2020-01-25T16:46:03.948" v="1406"/>
          <ac:spMkLst>
            <pc:docMk/>
            <pc:sldMk cId="3750996289" sldId="335"/>
            <ac:spMk id="22" creationId="{5D1E3450-E0B6-447A-97D2-C7C745588313}"/>
          </ac:spMkLst>
        </pc:spChg>
        <pc:spChg chg="add del">
          <ac:chgData name="william a" userId="c66c7249b60d4ab2" providerId="LiveId" clId="{87C21608-E2A8-4257-8F0F-8B3B1AE02CA2}" dt="2020-01-25T16:46:03.948" v="1406"/>
          <ac:spMkLst>
            <pc:docMk/>
            <pc:sldMk cId="3750996289" sldId="335"/>
            <ac:spMk id="23" creationId="{6F8CAF3B-24CD-4234-ACE8-D961F9845A5A}"/>
          </ac:spMkLst>
        </pc:spChg>
        <pc:spChg chg="add mod">
          <ac:chgData name="william a" userId="c66c7249b60d4ab2" providerId="LiveId" clId="{87C21608-E2A8-4257-8F0F-8B3B1AE02CA2}" dt="2020-02-06T04:11:24.562" v="30514" actId="6549"/>
          <ac:spMkLst>
            <pc:docMk/>
            <pc:sldMk cId="3750996289" sldId="335"/>
            <ac:spMk id="24" creationId="{C95C07BA-5F21-42F5-AC5C-A96815A4A2DE}"/>
          </ac:spMkLst>
        </pc:spChg>
        <pc:spChg chg="add mod">
          <ac:chgData name="william a" userId="c66c7249b60d4ab2" providerId="LiveId" clId="{87C21608-E2A8-4257-8F0F-8B3B1AE02CA2}" dt="2020-01-25T16:46:24.909" v="1408" actId="1076"/>
          <ac:spMkLst>
            <pc:docMk/>
            <pc:sldMk cId="3750996289" sldId="335"/>
            <ac:spMk id="25" creationId="{33F0DDA2-1799-4578-B5BE-07030AC6BD09}"/>
          </ac:spMkLst>
        </pc:spChg>
        <pc:spChg chg="add mod">
          <ac:chgData name="william a" userId="c66c7249b60d4ab2" providerId="LiveId" clId="{87C21608-E2A8-4257-8F0F-8B3B1AE02CA2}" dt="2020-01-25T16:46:34.279" v="1415" actId="20577"/>
          <ac:spMkLst>
            <pc:docMk/>
            <pc:sldMk cId="3750996289" sldId="335"/>
            <ac:spMk id="27" creationId="{32E926C0-C885-4891-8110-B702B095F00D}"/>
          </ac:spMkLst>
        </pc:spChg>
        <pc:spChg chg="add mod">
          <ac:chgData name="william a" userId="c66c7249b60d4ab2" providerId="LiveId" clId="{87C21608-E2A8-4257-8F0F-8B3B1AE02CA2}" dt="2020-01-25T16:46:31.197" v="1410" actId="1076"/>
          <ac:spMkLst>
            <pc:docMk/>
            <pc:sldMk cId="3750996289" sldId="335"/>
            <ac:spMk id="28" creationId="{C05632ED-02E7-4602-A299-157E1589A9AA}"/>
          </ac:spMkLst>
        </pc:spChg>
        <pc:grpChg chg="del">
          <ac:chgData name="william a" userId="c66c7249b60d4ab2" providerId="LiveId" clId="{87C21608-E2A8-4257-8F0F-8B3B1AE02CA2}" dt="2020-01-25T16:43:23.005" v="1257" actId="478"/>
          <ac:grpSpMkLst>
            <pc:docMk/>
            <pc:sldMk cId="3750996289" sldId="335"/>
            <ac:grpSpMk id="3" creationId="{FD5492F0-E11B-4609-8664-6078147EA417}"/>
          </ac:grpSpMkLst>
        </pc:grpChg>
        <pc:grpChg chg="add mod">
          <ac:chgData name="william a" userId="c66c7249b60d4ab2" providerId="LiveId" clId="{87C21608-E2A8-4257-8F0F-8B3B1AE02CA2}" dt="2020-01-25T16:44:19.990" v="1275" actId="1076"/>
          <ac:grpSpMkLst>
            <pc:docMk/>
            <pc:sldMk cId="3750996289" sldId="335"/>
            <ac:grpSpMk id="17" creationId="{E9FDB700-8A28-4C90-BA26-F35189EB410A}"/>
          </ac:grpSpMkLst>
        </pc:grpChg>
        <pc:picChg chg="add mod modCrop">
          <ac:chgData name="william a" userId="c66c7249b60d4ab2" providerId="LiveId" clId="{87C21608-E2A8-4257-8F0F-8B3B1AE02CA2}" dt="2020-02-06T04:11:00.397" v="30504" actId="14100"/>
          <ac:picMkLst>
            <pc:docMk/>
            <pc:sldMk cId="3750996289" sldId="335"/>
            <ac:picMk id="6" creationId="{F6FE0CA0-FE4B-4FE8-995A-952A5CA17645}"/>
          </ac:picMkLst>
        </pc:picChg>
        <pc:picChg chg="add mod">
          <ac:chgData name="william a" userId="c66c7249b60d4ab2" providerId="LiveId" clId="{87C21608-E2A8-4257-8F0F-8B3B1AE02CA2}" dt="2020-01-25T16:46:24.909" v="1408" actId="1076"/>
          <ac:picMkLst>
            <pc:docMk/>
            <pc:sldMk cId="3750996289" sldId="335"/>
            <ac:picMk id="26" creationId="{7D928189-5315-4F5C-B13E-21B725D890DA}"/>
          </ac:picMkLst>
        </pc:picChg>
        <pc:picChg chg="add mod">
          <ac:chgData name="william a" userId="c66c7249b60d4ab2" providerId="LiveId" clId="{87C21608-E2A8-4257-8F0F-8B3B1AE02CA2}" dt="2020-01-25T16:46:31.197" v="1410" actId="1076"/>
          <ac:picMkLst>
            <pc:docMk/>
            <pc:sldMk cId="3750996289" sldId="335"/>
            <ac:picMk id="29" creationId="{710D3DFD-F2B3-4D86-B44E-A7398FDC4A5E}"/>
          </ac:picMkLst>
        </pc:picChg>
      </pc:sldChg>
      <pc:sldChg chg="del">
        <pc:chgData name="william a" userId="c66c7249b60d4ab2" providerId="LiveId" clId="{87C21608-E2A8-4257-8F0F-8B3B1AE02CA2}" dt="2020-01-25T16:14:48.028" v="166" actId="2696"/>
        <pc:sldMkLst>
          <pc:docMk/>
          <pc:sldMk cId="1596964663" sldId="338"/>
        </pc:sldMkLst>
      </pc:sldChg>
      <pc:sldChg chg="modSp modNotesTx">
        <pc:chgData name="william a" userId="c66c7249b60d4ab2" providerId="LiveId" clId="{87C21608-E2A8-4257-8F0F-8B3B1AE02CA2}" dt="2020-02-07T03:28:34.896" v="31269" actId="20577"/>
        <pc:sldMkLst>
          <pc:docMk/>
          <pc:sldMk cId="609362847" sldId="339"/>
        </pc:sldMkLst>
        <pc:spChg chg="mod">
          <ac:chgData name="william a" userId="c66c7249b60d4ab2" providerId="LiveId" clId="{87C21608-E2A8-4257-8F0F-8B3B1AE02CA2}" dt="2020-01-25T16:33:55.245" v="1068" actId="15"/>
          <ac:spMkLst>
            <pc:docMk/>
            <pc:sldMk cId="609362847" sldId="339"/>
            <ac:spMk id="2" creationId="{EF24CA04-327F-4A45-8923-92F6874B5AD6}"/>
          </ac:spMkLst>
        </pc:spChg>
      </pc:sldChg>
      <pc:sldChg chg="addSp delSp modSp mod setBg modClrScheme chgLayout modNotesTx">
        <pc:chgData name="william a" userId="c66c7249b60d4ab2" providerId="LiveId" clId="{87C21608-E2A8-4257-8F0F-8B3B1AE02CA2}" dt="2020-02-04T02:35:38.112" v="9929" actId="5793"/>
        <pc:sldMkLst>
          <pc:docMk/>
          <pc:sldMk cId="2294722125" sldId="340"/>
        </pc:sldMkLst>
        <pc:spChg chg="add del mod">
          <ac:chgData name="william a" userId="c66c7249b60d4ab2" providerId="LiveId" clId="{87C21608-E2A8-4257-8F0F-8B3B1AE02CA2}" dt="2020-02-04T02:35:38.112" v="9929" actId="5793"/>
          <ac:spMkLst>
            <pc:docMk/>
            <pc:sldMk cId="2294722125" sldId="340"/>
            <ac:spMk id="2" creationId="{EF24CA04-327F-4A45-8923-92F6874B5AD6}"/>
          </ac:spMkLst>
        </pc:spChg>
        <pc:spChg chg="mod">
          <ac:chgData name="william a" userId="c66c7249b60d4ab2" providerId="LiveId" clId="{87C21608-E2A8-4257-8F0F-8B3B1AE02CA2}" dt="2020-01-25T16:50:59.085" v="1544" actId="26606"/>
          <ac:spMkLst>
            <pc:docMk/>
            <pc:sldMk cId="2294722125" sldId="340"/>
            <ac:spMk id="3" creationId="{53E16ADB-5B3B-4086-A261-D6274ABB7FBA}"/>
          </ac:spMkLst>
        </pc:spChg>
        <pc:spChg chg="add del mod">
          <ac:chgData name="william a" userId="c66c7249b60d4ab2" providerId="LiveId" clId="{87C21608-E2A8-4257-8F0F-8B3B1AE02CA2}" dt="2020-01-25T16:50:58.286" v="1542" actId="26606"/>
          <ac:spMkLst>
            <pc:docMk/>
            <pc:sldMk cId="2294722125" sldId="340"/>
            <ac:spMk id="9" creationId="{EF24CA04-327F-4A45-8923-92F6874B5AD6}"/>
          </ac:spMkLst>
        </pc:spChg>
        <pc:graphicFrameChg chg="add del mod">
          <ac:chgData name="william a" userId="c66c7249b60d4ab2" providerId="LiveId" clId="{87C21608-E2A8-4257-8F0F-8B3B1AE02CA2}" dt="2020-01-25T16:50:54.687" v="1538" actId="26606"/>
          <ac:graphicFrameMkLst>
            <pc:docMk/>
            <pc:sldMk cId="2294722125" sldId="340"/>
            <ac:graphicFrameMk id="5" creationId="{204CAFF8-63BB-49E2-ABA4-C189306FB07D}"/>
          </ac:graphicFrameMkLst>
        </pc:graphicFrameChg>
        <pc:graphicFrameChg chg="add del mod">
          <ac:chgData name="william a" userId="c66c7249b60d4ab2" providerId="LiveId" clId="{87C21608-E2A8-4257-8F0F-8B3B1AE02CA2}" dt="2020-01-25T16:50:55.889" v="1540" actId="26606"/>
          <ac:graphicFrameMkLst>
            <pc:docMk/>
            <pc:sldMk cId="2294722125" sldId="340"/>
            <ac:graphicFrameMk id="7" creationId="{A9A1EAB1-F453-49C4-BA73-DE55E634C6BC}"/>
          </ac:graphicFrameMkLst>
        </pc:graphicFrameChg>
        <pc:graphicFrameChg chg="add del mod">
          <ac:chgData name="william a" userId="c66c7249b60d4ab2" providerId="LiveId" clId="{87C21608-E2A8-4257-8F0F-8B3B1AE02CA2}" dt="2020-01-25T16:50:59.085" v="1544" actId="26606"/>
          <ac:graphicFrameMkLst>
            <pc:docMk/>
            <pc:sldMk cId="2294722125" sldId="340"/>
            <ac:graphicFrameMk id="11" creationId="{204CAFF8-63BB-49E2-ABA4-C189306FB07D}"/>
          </ac:graphicFrameMkLst>
        </pc:graphicFrameChg>
      </pc:sldChg>
      <pc:sldChg chg="modSp modNotesTx">
        <pc:chgData name="william a" userId="c66c7249b60d4ab2" providerId="LiveId" clId="{87C21608-E2A8-4257-8F0F-8B3B1AE02CA2}" dt="2020-02-06T02:20:54.240" v="25450" actId="6549"/>
        <pc:sldMkLst>
          <pc:docMk/>
          <pc:sldMk cId="2488111963" sldId="341"/>
        </pc:sldMkLst>
        <pc:spChg chg="mod">
          <ac:chgData name="william a" userId="c66c7249b60d4ab2" providerId="LiveId" clId="{87C21608-E2A8-4257-8F0F-8B3B1AE02CA2}" dt="2020-02-05T20:51:31.978" v="23733" actId="1076"/>
          <ac:spMkLst>
            <pc:docMk/>
            <pc:sldMk cId="2488111963" sldId="341"/>
            <ac:spMk id="4" creationId="{8E7BBD14-9F4A-4380-9D62-C4EF00230C55}"/>
          </ac:spMkLst>
        </pc:spChg>
        <pc:picChg chg="mod">
          <ac:chgData name="william a" userId="c66c7249b60d4ab2" providerId="LiveId" clId="{87C21608-E2A8-4257-8F0F-8B3B1AE02CA2}" dt="2020-01-25T17:58:25.906" v="3056" actId="167"/>
          <ac:picMkLst>
            <pc:docMk/>
            <pc:sldMk cId="2488111963" sldId="341"/>
            <ac:picMk id="3074" creationId="{CF0AEEA9-9493-4BF8-A5C8-B00DD13F66B9}"/>
          </ac:picMkLst>
        </pc:picChg>
      </pc:sldChg>
      <pc:sldChg chg="addSp modSp modNotesTx">
        <pc:chgData name="william a" userId="c66c7249b60d4ab2" providerId="LiveId" clId="{87C21608-E2A8-4257-8F0F-8B3B1AE02CA2}" dt="2020-02-06T04:26:04.500" v="30676" actId="20577"/>
        <pc:sldMkLst>
          <pc:docMk/>
          <pc:sldMk cId="2659203831" sldId="342"/>
        </pc:sldMkLst>
        <pc:spChg chg="mod">
          <ac:chgData name="william a" userId="c66c7249b60d4ab2" providerId="LiveId" clId="{87C21608-E2A8-4257-8F0F-8B3B1AE02CA2}" dt="2020-01-25T20:01:45.734" v="5280" actId="20577"/>
          <ac:spMkLst>
            <pc:docMk/>
            <pc:sldMk cId="2659203831" sldId="342"/>
            <ac:spMk id="2" creationId="{EF24CA04-327F-4A45-8923-92F6874B5AD6}"/>
          </ac:spMkLst>
        </pc:spChg>
        <pc:spChg chg="mod">
          <ac:chgData name="william a" userId="c66c7249b60d4ab2" providerId="LiveId" clId="{87C21608-E2A8-4257-8F0F-8B3B1AE02CA2}" dt="2020-01-25T19:27:48.487" v="4541" actId="20577"/>
          <ac:spMkLst>
            <pc:docMk/>
            <pc:sldMk cId="2659203831" sldId="342"/>
            <ac:spMk id="3" creationId="{53E16ADB-5B3B-4086-A261-D6274ABB7FBA}"/>
          </ac:spMkLst>
        </pc:spChg>
        <pc:picChg chg="add mod">
          <ac:chgData name="william a" userId="c66c7249b60d4ab2" providerId="LiveId" clId="{87C21608-E2A8-4257-8F0F-8B3B1AE02CA2}" dt="2020-01-25T17:37:17.985" v="2328" actId="14100"/>
          <ac:picMkLst>
            <pc:docMk/>
            <pc:sldMk cId="2659203831" sldId="342"/>
            <ac:picMk id="1026" creationId="{BB249F3D-0938-4487-A05C-BF21760BE376}"/>
          </ac:picMkLst>
        </pc:picChg>
      </pc:sldChg>
      <pc:sldChg chg="addSp modSp modNotesTx">
        <pc:chgData name="william a" userId="c66c7249b60d4ab2" providerId="LiveId" clId="{87C21608-E2A8-4257-8F0F-8B3B1AE02CA2}" dt="2020-02-06T04:32:56.740" v="30900" actId="20577"/>
        <pc:sldMkLst>
          <pc:docMk/>
          <pc:sldMk cId="3291582766" sldId="343"/>
        </pc:sldMkLst>
        <pc:spChg chg="mod">
          <ac:chgData name="william a" userId="c66c7249b60d4ab2" providerId="LiveId" clId="{87C21608-E2A8-4257-8F0F-8B3B1AE02CA2}" dt="2020-02-04T03:07:44.444" v="10762"/>
          <ac:spMkLst>
            <pc:docMk/>
            <pc:sldMk cId="3291582766" sldId="343"/>
            <ac:spMk id="2" creationId="{EF24CA04-327F-4A45-8923-92F6874B5AD6}"/>
          </ac:spMkLst>
        </pc:spChg>
        <pc:picChg chg="add mod">
          <ac:chgData name="william a" userId="c66c7249b60d4ab2" providerId="LiveId" clId="{87C21608-E2A8-4257-8F0F-8B3B1AE02CA2}" dt="2020-01-25T19:34:46.172" v="4641" actId="1037"/>
          <ac:picMkLst>
            <pc:docMk/>
            <pc:sldMk cId="3291582766" sldId="343"/>
            <ac:picMk id="4098" creationId="{1CE10EEF-C86B-444C-B36F-CFEB7CB557A0}"/>
          </ac:picMkLst>
        </pc:picChg>
      </pc:sldChg>
      <pc:sldChg chg="addSp modSp modAnim modNotesTx">
        <pc:chgData name="william a" userId="c66c7249b60d4ab2" providerId="LiveId" clId="{87C21608-E2A8-4257-8F0F-8B3B1AE02CA2}" dt="2020-02-06T04:28:38.004" v="30818" actId="368"/>
        <pc:sldMkLst>
          <pc:docMk/>
          <pc:sldMk cId="4055636555" sldId="344"/>
        </pc:sldMkLst>
        <pc:spChg chg="mod">
          <ac:chgData name="william a" userId="c66c7249b60d4ab2" providerId="LiveId" clId="{87C21608-E2A8-4257-8F0F-8B3B1AE02CA2}" dt="2020-02-05T21:19:28.019" v="23735" actId="20577"/>
          <ac:spMkLst>
            <pc:docMk/>
            <pc:sldMk cId="4055636555" sldId="344"/>
            <ac:spMk id="2" creationId="{EF24CA04-327F-4A45-8923-92F6874B5AD6}"/>
          </ac:spMkLst>
        </pc:spChg>
        <pc:spChg chg="mod">
          <ac:chgData name="william a" userId="c66c7249b60d4ab2" providerId="LiveId" clId="{87C21608-E2A8-4257-8F0F-8B3B1AE02CA2}" dt="2020-01-25T19:27:08.755" v="4514" actId="6549"/>
          <ac:spMkLst>
            <pc:docMk/>
            <pc:sldMk cId="4055636555" sldId="344"/>
            <ac:spMk id="3" creationId="{53E16ADB-5B3B-4086-A261-D6274ABB7FBA}"/>
          </ac:spMkLst>
        </pc:spChg>
        <pc:picChg chg="add mod">
          <ac:chgData name="william a" userId="c66c7249b60d4ab2" providerId="LiveId" clId="{87C21608-E2A8-4257-8F0F-8B3B1AE02CA2}" dt="2020-01-25T18:36:43.015" v="3673" actId="14100"/>
          <ac:picMkLst>
            <pc:docMk/>
            <pc:sldMk cId="4055636555" sldId="344"/>
            <ac:picMk id="2050" creationId="{9D9F269B-6976-42D9-AFF6-306E3AACE68B}"/>
          </ac:picMkLst>
        </pc:picChg>
      </pc:sldChg>
      <pc:sldChg chg="modSp ord modNotesTx">
        <pc:chgData name="william a" userId="c66c7249b60d4ab2" providerId="LiveId" clId="{87C21608-E2A8-4257-8F0F-8B3B1AE02CA2}" dt="2020-02-06T03:11:45.450" v="27174" actId="20577"/>
        <pc:sldMkLst>
          <pc:docMk/>
          <pc:sldMk cId="3797718599" sldId="345"/>
        </pc:sldMkLst>
        <pc:spChg chg="mod">
          <ac:chgData name="william a" userId="c66c7249b60d4ab2" providerId="LiveId" clId="{87C21608-E2A8-4257-8F0F-8B3B1AE02CA2}" dt="2020-02-06T03:11:45.450" v="27174" actId="20577"/>
          <ac:spMkLst>
            <pc:docMk/>
            <pc:sldMk cId="3797718599" sldId="345"/>
            <ac:spMk id="2" creationId="{EF24CA04-327F-4A45-8923-92F6874B5AD6}"/>
          </ac:spMkLst>
        </pc:spChg>
        <pc:spChg chg="mod">
          <ac:chgData name="william a" userId="c66c7249b60d4ab2" providerId="LiveId" clId="{87C21608-E2A8-4257-8F0F-8B3B1AE02CA2}" dt="2020-01-25T19:54:54.354" v="4967" actId="20577"/>
          <ac:spMkLst>
            <pc:docMk/>
            <pc:sldMk cId="3797718599" sldId="345"/>
            <ac:spMk id="3" creationId="{53E16ADB-5B3B-4086-A261-D6274ABB7FBA}"/>
          </ac:spMkLst>
        </pc:spChg>
      </pc:sldChg>
      <pc:sldChg chg="addSp modSp modAnim modNotesTx">
        <pc:chgData name="william a" userId="c66c7249b60d4ab2" providerId="LiveId" clId="{87C21608-E2A8-4257-8F0F-8B3B1AE02CA2}" dt="2020-02-07T03:26:40.828" v="31262" actId="20577"/>
        <pc:sldMkLst>
          <pc:docMk/>
          <pc:sldMk cId="3003307176" sldId="346"/>
        </pc:sldMkLst>
        <pc:spChg chg="mod">
          <ac:chgData name="william a" userId="c66c7249b60d4ab2" providerId="LiveId" clId="{87C21608-E2A8-4257-8F0F-8B3B1AE02CA2}" dt="2020-02-05T21:36:19.732" v="23846" actId="20577"/>
          <ac:spMkLst>
            <pc:docMk/>
            <pc:sldMk cId="3003307176" sldId="346"/>
            <ac:spMk id="2" creationId="{EF24CA04-327F-4A45-8923-92F6874B5AD6}"/>
          </ac:spMkLst>
        </pc:spChg>
        <pc:picChg chg="add">
          <ac:chgData name="william a" userId="c66c7249b60d4ab2" providerId="LiveId" clId="{87C21608-E2A8-4257-8F0F-8B3B1AE02CA2}" dt="2020-01-25T19:35:05.109" v="4642"/>
          <ac:picMkLst>
            <pc:docMk/>
            <pc:sldMk cId="3003307176" sldId="346"/>
            <ac:picMk id="4" creationId="{9EFD10B0-602E-4EFF-BC58-0B8A85AD1050}"/>
          </ac:picMkLst>
        </pc:picChg>
      </pc:sldChg>
      <pc:sldChg chg="addSp delSp modSp modNotesTx">
        <pc:chgData name="william a" userId="c66c7249b60d4ab2" providerId="LiveId" clId="{87C21608-E2A8-4257-8F0F-8B3B1AE02CA2}" dt="2020-02-06T04:54:50.347" v="31141" actId="6549"/>
        <pc:sldMkLst>
          <pc:docMk/>
          <pc:sldMk cId="1033366313" sldId="347"/>
        </pc:sldMkLst>
        <pc:spChg chg="mod">
          <ac:chgData name="william a" userId="c66c7249b60d4ab2" providerId="LiveId" clId="{87C21608-E2A8-4257-8F0F-8B3B1AE02CA2}" dt="2020-02-06T04:54:50.347" v="31141" actId="6549"/>
          <ac:spMkLst>
            <pc:docMk/>
            <pc:sldMk cId="1033366313" sldId="347"/>
            <ac:spMk id="2" creationId="{EF24CA04-327F-4A45-8923-92F6874B5AD6}"/>
          </ac:spMkLst>
        </pc:spChg>
        <pc:spChg chg="mod">
          <ac:chgData name="william a" userId="c66c7249b60d4ab2" providerId="LiveId" clId="{87C21608-E2A8-4257-8F0F-8B3B1AE02CA2}" dt="2020-01-25T19:32:35.799" v="4614" actId="20577"/>
          <ac:spMkLst>
            <pc:docMk/>
            <pc:sldMk cId="1033366313" sldId="347"/>
            <ac:spMk id="3" creationId="{53E16ADB-5B3B-4086-A261-D6274ABB7FBA}"/>
          </ac:spMkLst>
        </pc:spChg>
        <pc:picChg chg="add del mod">
          <ac:chgData name="william a" userId="c66c7249b60d4ab2" providerId="LiveId" clId="{87C21608-E2A8-4257-8F0F-8B3B1AE02CA2}" dt="2020-01-25T20:06:32.996" v="5456"/>
          <ac:picMkLst>
            <pc:docMk/>
            <pc:sldMk cId="1033366313" sldId="347"/>
            <ac:picMk id="3074" creationId="{6034DFA1-76C1-4B18-8991-C8AFDECE8BE1}"/>
          </ac:picMkLst>
        </pc:picChg>
      </pc:sldChg>
      <pc:sldChg chg="modSp modAnim modNotesTx">
        <pc:chgData name="william a" userId="c66c7249b60d4ab2" providerId="LiveId" clId="{87C21608-E2A8-4257-8F0F-8B3B1AE02CA2}" dt="2020-02-07T04:21:03.023" v="31605" actId="6549"/>
        <pc:sldMkLst>
          <pc:docMk/>
          <pc:sldMk cId="2363909983" sldId="348"/>
        </pc:sldMkLst>
        <pc:spChg chg="mod">
          <ac:chgData name="william a" userId="c66c7249b60d4ab2" providerId="LiveId" clId="{87C21608-E2A8-4257-8F0F-8B3B1AE02CA2}" dt="2020-01-25T16:32:48.838" v="1029" actId="20577"/>
          <ac:spMkLst>
            <pc:docMk/>
            <pc:sldMk cId="2363909983" sldId="348"/>
            <ac:spMk id="2" creationId="{B3ADF4C9-17E7-4A38-9C43-7F6F1B602B98}"/>
          </ac:spMkLst>
        </pc:spChg>
        <pc:spChg chg="mod">
          <ac:chgData name="william a" userId="c66c7249b60d4ab2" providerId="LiveId" clId="{87C21608-E2A8-4257-8F0F-8B3B1AE02CA2}" dt="2020-02-04T03:36:00.595" v="11264" actId="20577"/>
          <ac:spMkLst>
            <pc:docMk/>
            <pc:sldMk cId="2363909983" sldId="348"/>
            <ac:spMk id="3" creationId="{26FBC2D6-8663-46AB-B95D-12060B43CE5C}"/>
          </ac:spMkLst>
        </pc:spChg>
      </pc:sldChg>
      <pc:sldChg chg="addSp delSp modSp mod setBg modClrScheme chgLayout modNotesTx">
        <pc:chgData name="william a" userId="c66c7249b60d4ab2" providerId="LiveId" clId="{87C21608-E2A8-4257-8F0F-8B3B1AE02CA2}" dt="2020-02-07T03:45:52.963" v="31367" actId="20577"/>
        <pc:sldMkLst>
          <pc:docMk/>
          <pc:sldMk cId="2014374009" sldId="349"/>
        </pc:sldMkLst>
        <pc:spChg chg="mod">
          <ac:chgData name="william a" userId="c66c7249b60d4ab2" providerId="LiveId" clId="{87C21608-E2A8-4257-8F0F-8B3B1AE02CA2}" dt="2020-02-07T03:10:01.174" v="31180" actId="27636"/>
          <ac:spMkLst>
            <pc:docMk/>
            <pc:sldMk cId="2014374009" sldId="349"/>
            <ac:spMk id="2" creationId="{EF24CA04-327F-4A45-8923-92F6874B5AD6}"/>
          </ac:spMkLst>
        </pc:spChg>
        <pc:spChg chg="mod">
          <ac:chgData name="william a" userId="c66c7249b60d4ab2" providerId="LiveId" clId="{87C21608-E2A8-4257-8F0F-8B3B1AE02CA2}" dt="2020-01-25T23:19:25.373" v="7645" actId="20577"/>
          <ac:spMkLst>
            <pc:docMk/>
            <pc:sldMk cId="2014374009" sldId="349"/>
            <ac:spMk id="3" creationId="{53E16ADB-5B3B-4086-A261-D6274ABB7FBA}"/>
          </ac:spMkLst>
        </pc:spChg>
        <pc:spChg chg="add del mod">
          <ac:chgData name="william a" userId="c66c7249b60d4ab2" providerId="LiveId" clId="{87C21608-E2A8-4257-8F0F-8B3B1AE02CA2}" dt="2020-01-25T22:32:59.454" v="6522"/>
          <ac:spMkLst>
            <pc:docMk/>
            <pc:sldMk cId="2014374009" sldId="349"/>
            <ac:spMk id="4" creationId="{6714ABCA-0FEB-4371-B370-3EAB8D44CBEA}"/>
          </ac:spMkLst>
        </pc:spChg>
        <pc:spChg chg="add del mod">
          <ac:chgData name="william a" userId="c66c7249b60d4ab2" providerId="LiveId" clId="{87C21608-E2A8-4257-8F0F-8B3B1AE02CA2}" dt="2020-01-25T22:32:59.454" v="6522"/>
          <ac:spMkLst>
            <pc:docMk/>
            <pc:sldMk cId="2014374009" sldId="349"/>
            <ac:spMk id="5" creationId="{10B5EE4F-D609-4EB1-940E-3702FC7EF26B}"/>
          </ac:spMkLst>
        </pc:spChg>
        <pc:spChg chg="add del mod">
          <ac:chgData name="william a" userId="c66c7249b60d4ab2" providerId="LiveId" clId="{87C21608-E2A8-4257-8F0F-8B3B1AE02CA2}" dt="2020-01-25T22:32:59.454" v="6522"/>
          <ac:spMkLst>
            <pc:docMk/>
            <pc:sldMk cId="2014374009" sldId="349"/>
            <ac:spMk id="6" creationId="{4FBEEC73-9948-4776-BCBB-5862AF1062D3}"/>
          </ac:spMkLst>
        </pc:spChg>
        <pc:spChg chg="add del mod">
          <ac:chgData name="william a" userId="c66c7249b60d4ab2" providerId="LiveId" clId="{87C21608-E2A8-4257-8F0F-8B3B1AE02CA2}" dt="2020-01-25T22:32:59.454" v="6522"/>
          <ac:spMkLst>
            <pc:docMk/>
            <pc:sldMk cId="2014374009" sldId="349"/>
            <ac:spMk id="7" creationId="{916901D1-0355-418C-85DA-7F31B8E6C820}"/>
          </ac:spMkLst>
        </pc:spChg>
        <pc:spChg chg="add del mod">
          <ac:chgData name="william a" userId="c66c7249b60d4ab2" providerId="LiveId" clId="{87C21608-E2A8-4257-8F0F-8B3B1AE02CA2}" dt="2020-01-25T22:32:59.454" v="6522"/>
          <ac:spMkLst>
            <pc:docMk/>
            <pc:sldMk cId="2014374009" sldId="349"/>
            <ac:spMk id="8" creationId="{83D0E489-64B7-4914-804E-AF1F33CF1F97}"/>
          </ac:spMkLst>
        </pc:spChg>
      </pc:sldChg>
      <pc:sldChg chg="modSp mod ord setBg modClrScheme modAnim chgLayout modNotesTx">
        <pc:chgData name="william a" userId="c66c7249b60d4ab2" providerId="LiveId" clId="{87C21608-E2A8-4257-8F0F-8B3B1AE02CA2}" dt="2020-02-07T03:52:11.028" v="31537" actId="20577"/>
        <pc:sldMkLst>
          <pc:docMk/>
          <pc:sldMk cId="2137236302" sldId="350"/>
        </pc:sldMkLst>
        <pc:spChg chg="mod">
          <ac:chgData name="william a" userId="c66c7249b60d4ab2" providerId="LiveId" clId="{87C21608-E2A8-4257-8F0F-8B3B1AE02CA2}" dt="2020-02-07T03:52:01.675" v="31530" actId="57"/>
          <ac:spMkLst>
            <pc:docMk/>
            <pc:sldMk cId="2137236302" sldId="350"/>
            <ac:spMk id="2" creationId="{EF24CA04-327F-4A45-8923-92F6874B5AD6}"/>
          </ac:spMkLst>
        </pc:spChg>
        <pc:spChg chg="mod">
          <ac:chgData name="william a" userId="c66c7249b60d4ab2" providerId="LiveId" clId="{87C21608-E2A8-4257-8F0F-8B3B1AE02CA2}" dt="2020-01-25T23:44:46.883" v="9001" actId="26606"/>
          <ac:spMkLst>
            <pc:docMk/>
            <pc:sldMk cId="2137236302" sldId="350"/>
            <ac:spMk id="3" creationId="{53E16ADB-5B3B-4086-A261-D6274ABB7FBA}"/>
          </ac:spMkLst>
        </pc:spChg>
      </pc:sldChg>
      <pc:sldChg chg="modSp modNotesTx">
        <pc:chgData name="william a" userId="c66c7249b60d4ab2" providerId="LiveId" clId="{87C21608-E2A8-4257-8F0F-8B3B1AE02CA2}" dt="2020-02-06T03:39:31.396" v="28885" actId="113"/>
        <pc:sldMkLst>
          <pc:docMk/>
          <pc:sldMk cId="3720744517" sldId="351"/>
        </pc:sldMkLst>
        <pc:spChg chg="mod">
          <ac:chgData name="william a" userId="c66c7249b60d4ab2" providerId="LiveId" clId="{87C21608-E2A8-4257-8F0F-8B3B1AE02CA2}" dt="2020-02-06T03:39:31.396" v="28885" actId="113"/>
          <ac:spMkLst>
            <pc:docMk/>
            <pc:sldMk cId="3720744517" sldId="351"/>
            <ac:spMk id="2" creationId="{EF24CA04-327F-4A45-8923-92F6874B5AD6}"/>
          </ac:spMkLst>
        </pc:spChg>
      </pc:sldChg>
      <pc:sldChg chg="modSp ord modAnim modNotesTx">
        <pc:chgData name="william a" userId="c66c7249b60d4ab2" providerId="LiveId" clId="{87C21608-E2A8-4257-8F0F-8B3B1AE02CA2}" dt="2020-02-07T03:50:15.903" v="31522" actId="113"/>
        <pc:sldMkLst>
          <pc:docMk/>
          <pc:sldMk cId="1944552648" sldId="352"/>
        </pc:sldMkLst>
        <pc:spChg chg="mod">
          <ac:chgData name="william a" userId="c66c7249b60d4ab2" providerId="LiveId" clId="{87C21608-E2A8-4257-8F0F-8B3B1AE02CA2}" dt="2020-02-07T03:50:15.903" v="31522" actId="113"/>
          <ac:spMkLst>
            <pc:docMk/>
            <pc:sldMk cId="1944552648" sldId="352"/>
            <ac:spMk id="2" creationId="{EF24CA04-327F-4A45-8923-92F6874B5AD6}"/>
          </ac:spMkLst>
        </pc:spChg>
      </pc:sldChg>
      <pc:sldChg chg="delSp modSp modNotesTx">
        <pc:chgData name="william a" userId="c66c7249b60d4ab2" providerId="LiveId" clId="{87C21608-E2A8-4257-8F0F-8B3B1AE02CA2}" dt="2020-02-06T04:07:58.335" v="30335" actId="20577"/>
        <pc:sldMkLst>
          <pc:docMk/>
          <pc:sldMk cId="4173013666" sldId="353"/>
        </pc:sldMkLst>
        <pc:spChg chg="mod">
          <ac:chgData name="william a" userId="c66c7249b60d4ab2" providerId="LiveId" clId="{87C21608-E2A8-4257-8F0F-8B3B1AE02CA2}" dt="2020-02-05T03:36:50.435" v="20518" actId="1076"/>
          <ac:spMkLst>
            <pc:docMk/>
            <pc:sldMk cId="4173013666" sldId="353"/>
            <ac:spMk id="2" creationId="{EF24CA04-327F-4A45-8923-92F6874B5AD6}"/>
          </ac:spMkLst>
        </pc:spChg>
        <pc:spChg chg="del mod">
          <ac:chgData name="william a" userId="c66c7249b60d4ab2" providerId="LiveId" clId="{87C21608-E2A8-4257-8F0F-8B3B1AE02CA2}" dt="2020-02-05T00:35:53.147" v="15427" actId="478"/>
          <ac:spMkLst>
            <pc:docMk/>
            <pc:sldMk cId="4173013666" sldId="353"/>
            <ac:spMk id="3" creationId="{53E16ADB-5B3B-4086-A261-D6274ABB7FBA}"/>
          </ac:spMkLst>
        </pc:spChg>
      </pc:sldChg>
      <pc:sldChg chg="addSp delSp modSp modAnim modNotesTx">
        <pc:chgData name="william a" userId="c66c7249b60d4ab2" providerId="LiveId" clId="{87C21608-E2A8-4257-8F0F-8B3B1AE02CA2}" dt="2020-02-07T03:59:05.365" v="31592" actId="1076"/>
        <pc:sldMkLst>
          <pc:docMk/>
          <pc:sldMk cId="3402900499" sldId="354"/>
        </pc:sldMkLst>
        <pc:spChg chg="del">
          <ac:chgData name="william a" userId="c66c7249b60d4ab2" providerId="LiveId" clId="{87C21608-E2A8-4257-8F0F-8B3B1AE02CA2}" dt="2020-02-05T02:15:01.755" v="18480" actId="478"/>
          <ac:spMkLst>
            <pc:docMk/>
            <pc:sldMk cId="3402900499" sldId="354"/>
            <ac:spMk id="3" creationId="{53E16ADB-5B3B-4086-A261-D6274ABB7FBA}"/>
          </ac:spMkLst>
        </pc:spChg>
        <pc:spChg chg="add mod">
          <ac:chgData name="william a" userId="c66c7249b60d4ab2" providerId="LiveId" clId="{87C21608-E2A8-4257-8F0F-8B3B1AE02CA2}" dt="2020-02-07T03:59:05.365" v="31592" actId="1076"/>
          <ac:spMkLst>
            <pc:docMk/>
            <pc:sldMk cId="3402900499" sldId="354"/>
            <ac:spMk id="3" creationId="{D7D30163-0F0D-4E12-822A-45895CD625A8}"/>
          </ac:spMkLst>
        </pc:spChg>
        <pc:spChg chg="add del mod">
          <ac:chgData name="william a" userId="c66c7249b60d4ab2" providerId="LiveId" clId="{87C21608-E2A8-4257-8F0F-8B3B1AE02CA2}" dt="2020-02-05T02:15:02.940" v="18481" actId="478"/>
          <ac:spMkLst>
            <pc:docMk/>
            <pc:sldMk cId="3402900499" sldId="354"/>
            <ac:spMk id="7" creationId="{4D49D433-756C-462F-92F5-BE70BF1B3529}"/>
          </ac:spMkLst>
        </pc:spChg>
        <pc:picChg chg="add mod">
          <ac:chgData name="william a" userId="c66c7249b60d4ab2" providerId="LiveId" clId="{87C21608-E2A8-4257-8F0F-8B3B1AE02CA2}" dt="2020-02-05T02:12:17.510" v="18471" actId="1076"/>
          <ac:picMkLst>
            <pc:docMk/>
            <pc:sldMk cId="3402900499" sldId="354"/>
            <ac:picMk id="2" creationId="{CDD02DCE-B0FD-43CB-B2D6-2C30EC9FC3B5}"/>
          </ac:picMkLst>
        </pc:picChg>
        <pc:picChg chg="add del mod modCrop">
          <ac:chgData name="william a" userId="c66c7249b60d4ab2" providerId="LiveId" clId="{87C21608-E2A8-4257-8F0F-8B3B1AE02CA2}" dt="2020-02-05T02:12:15.530" v="18469" actId="478"/>
          <ac:picMkLst>
            <pc:docMk/>
            <pc:sldMk cId="3402900499" sldId="354"/>
            <ac:picMk id="4" creationId="{0032A57C-770E-40E8-A287-35B0CE4DE1C2}"/>
          </ac:picMkLst>
        </pc:picChg>
        <pc:picChg chg="add mod modCrop">
          <ac:chgData name="william a" userId="c66c7249b60d4ab2" providerId="LiveId" clId="{87C21608-E2A8-4257-8F0F-8B3B1AE02CA2}" dt="2020-02-05T03:36:12.428" v="20513" actId="1076"/>
          <ac:picMkLst>
            <pc:docMk/>
            <pc:sldMk cId="3402900499" sldId="354"/>
            <ac:picMk id="5" creationId="{7BEE0298-DE03-4A00-8174-8944852FAF71}"/>
          </ac:picMkLst>
        </pc:picChg>
        <pc:picChg chg="mod ord modCrop">
          <ac:chgData name="william a" userId="c66c7249b60d4ab2" providerId="LiveId" clId="{87C21608-E2A8-4257-8F0F-8B3B1AE02CA2}" dt="2020-02-05T03:36:16.309" v="20514" actId="1076"/>
          <ac:picMkLst>
            <pc:docMk/>
            <pc:sldMk cId="3402900499" sldId="354"/>
            <ac:picMk id="9" creationId="{B903360F-1AB7-4CE9-B2F2-43CF55D0B446}"/>
          </ac:picMkLst>
        </pc:picChg>
      </pc:sldChg>
      <pc:sldChg chg="addSp delSp modSp modNotesTx">
        <pc:chgData name="william a" userId="c66c7249b60d4ab2" providerId="LiveId" clId="{87C21608-E2A8-4257-8F0F-8B3B1AE02CA2}" dt="2020-02-07T03:56:22.919" v="31573" actId="20577"/>
        <pc:sldMkLst>
          <pc:docMk/>
          <pc:sldMk cId="2575669963" sldId="355"/>
        </pc:sldMkLst>
        <pc:spChg chg="mod">
          <ac:chgData name="william a" userId="c66c7249b60d4ab2" providerId="LiveId" clId="{87C21608-E2A8-4257-8F0F-8B3B1AE02CA2}" dt="2020-02-05T02:34:02.901" v="18900" actId="20577"/>
          <ac:spMkLst>
            <pc:docMk/>
            <pc:sldMk cId="2575669963" sldId="355"/>
            <ac:spMk id="2" creationId="{EF24CA04-327F-4A45-8923-92F6874B5AD6}"/>
          </ac:spMkLst>
        </pc:spChg>
        <pc:spChg chg="mod">
          <ac:chgData name="william a" userId="c66c7249b60d4ab2" providerId="LiveId" clId="{87C21608-E2A8-4257-8F0F-8B3B1AE02CA2}" dt="2020-02-05T01:56:14.452" v="17501" actId="20577"/>
          <ac:spMkLst>
            <pc:docMk/>
            <pc:sldMk cId="2575669963" sldId="355"/>
            <ac:spMk id="3" creationId="{53E16ADB-5B3B-4086-A261-D6274ABB7FBA}"/>
          </ac:spMkLst>
        </pc:spChg>
        <pc:spChg chg="add">
          <ac:chgData name="william a" userId="c66c7249b60d4ab2" providerId="LiveId" clId="{87C21608-E2A8-4257-8F0F-8B3B1AE02CA2}" dt="2020-02-05T02:38:09.006" v="18901"/>
          <ac:spMkLst>
            <pc:docMk/>
            <pc:sldMk cId="2575669963" sldId="355"/>
            <ac:spMk id="4" creationId="{33FA7924-D87F-4CDC-9FCE-C18EDFA56E25}"/>
          </ac:spMkLst>
        </pc:spChg>
        <pc:picChg chg="add del mod">
          <ac:chgData name="william a" userId="c66c7249b60d4ab2" providerId="LiveId" clId="{87C21608-E2A8-4257-8F0F-8B3B1AE02CA2}" dt="2020-02-05T02:38:37.938" v="18903"/>
          <ac:picMkLst>
            <pc:docMk/>
            <pc:sldMk cId="2575669963" sldId="355"/>
            <ac:picMk id="6" creationId="{D39F8BA5-B198-4537-8378-7BE4080D27F9}"/>
          </ac:picMkLst>
        </pc:picChg>
      </pc:sldChg>
      <pc:sldChg chg="modSp del modNotesTx">
        <pc:chgData name="william a" userId="c66c7249b60d4ab2" providerId="LiveId" clId="{87C21608-E2A8-4257-8F0F-8B3B1AE02CA2}" dt="2020-02-05T03:20:30.266" v="19632" actId="2696"/>
        <pc:sldMkLst>
          <pc:docMk/>
          <pc:sldMk cId="2806422804" sldId="356"/>
        </pc:sldMkLst>
        <pc:spChg chg="mod">
          <ac:chgData name="william a" userId="c66c7249b60d4ab2" providerId="LiveId" clId="{87C21608-E2A8-4257-8F0F-8B3B1AE02CA2}" dt="2020-02-04T06:03:39.143" v="15321" actId="14"/>
          <ac:spMkLst>
            <pc:docMk/>
            <pc:sldMk cId="2806422804" sldId="356"/>
            <ac:spMk id="2" creationId="{EF24CA04-327F-4A45-8923-92F6874B5AD6}"/>
          </ac:spMkLst>
        </pc:spChg>
        <pc:spChg chg="mod">
          <ac:chgData name="william a" userId="c66c7249b60d4ab2" providerId="LiveId" clId="{87C21608-E2A8-4257-8F0F-8B3B1AE02CA2}" dt="2020-02-04T06:03:23.453" v="15317" actId="20577"/>
          <ac:spMkLst>
            <pc:docMk/>
            <pc:sldMk cId="2806422804" sldId="356"/>
            <ac:spMk id="3" creationId="{53E16ADB-5B3B-4086-A261-D6274ABB7FBA}"/>
          </ac:spMkLst>
        </pc:spChg>
      </pc:sldChg>
      <pc:sldChg chg="modSp modAnim modNotesTx">
        <pc:chgData name="william a" userId="c66c7249b60d4ab2" providerId="LiveId" clId="{87C21608-E2A8-4257-8F0F-8B3B1AE02CA2}" dt="2020-02-06T04:06:53.989" v="30273" actId="20577"/>
        <pc:sldMkLst>
          <pc:docMk/>
          <pc:sldMk cId="1530413237" sldId="357"/>
        </pc:sldMkLst>
        <pc:spChg chg="mod">
          <ac:chgData name="william a" userId="c66c7249b60d4ab2" providerId="LiveId" clId="{87C21608-E2A8-4257-8F0F-8B3B1AE02CA2}" dt="2020-02-04T06:02:26.284" v="15244" actId="20577"/>
          <ac:spMkLst>
            <pc:docMk/>
            <pc:sldMk cId="1530413237" sldId="357"/>
            <ac:spMk id="2" creationId="{EF24CA04-327F-4A45-8923-92F6874B5AD6}"/>
          </ac:spMkLst>
        </pc:spChg>
        <pc:spChg chg="mod">
          <ac:chgData name="william a" userId="c66c7249b60d4ab2" providerId="LiveId" clId="{87C21608-E2A8-4257-8F0F-8B3B1AE02CA2}" dt="2020-02-04T04:06:57.573" v="12011" actId="20577"/>
          <ac:spMkLst>
            <pc:docMk/>
            <pc:sldMk cId="1530413237" sldId="357"/>
            <ac:spMk id="3" creationId="{53E16ADB-5B3B-4086-A261-D6274ABB7FBA}"/>
          </ac:spMkLst>
        </pc:spChg>
      </pc:sldChg>
      <pc:sldChg chg="modSp del modTransition modNotesTx">
        <pc:chgData name="william a" userId="c66c7249b60d4ab2" providerId="LiveId" clId="{87C21608-E2A8-4257-8F0F-8B3B1AE02CA2}" dt="2020-02-05T04:32:12.871" v="21993" actId="2696"/>
        <pc:sldMkLst>
          <pc:docMk/>
          <pc:sldMk cId="716362348" sldId="358"/>
        </pc:sldMkLst>
        <pc:spChg chg="mod">
          <ac:chgData name="william a" userId="c66c7249b60d4ab2" providerId="LiveId" clId="{87C21608-E2A8-4257-8F0F-8B3B1AE02CA2}" dt="2020-01-25T16:41:04.612" v="1222" actId="20577"/>
          <ac:spMkLst>
            <pc:docMk/>
            <pc:sldMk cId="716362348" sldId="358"/>
            <ac:spMk id="2" creationId="{EF24CA04-327F-4A45-8923-92F6874B5AD6}"/>
          </ac:spMkLst>
        </pc:spChg>
        <pc:spChg chg="mod">
          <ac:chgData name="william a" userId="c66c7249b60d4ab2" providerId="LiveId" clId="{87C21608-E2A8-4257-8F0F-8B3B1AE02CA2}" dt="2020-01-25T16:42:08.852" v="1226" actId="20577"/>
          <ac:spMkLst>
            <pc:docMk/>
            <pc:sldMk cId="716362348" sldId="358"/>
            <ac:spMk id="3" creationId="{53E16ADB-5B3B-4086-A261-D6274ABB7FBA}"/>
          </ac:spMkLst>
        </pc:spChg>
      </pc:sldChg>
      <pc:sldChg chg="addSp modSp del">
        <pc:chgData name="william a" userId="c66c7249b60d4ab2" providerId="LiveId" clId="{87C21608-E2A8-4257-8F0F-8B3B1AE02CA2}" dt="2020-01-25T19:25:49.464" v="4399" actId="2696"/>
        <pc:sldMkLst>
          <pc:docMk/>
          <pc:sldMk cId="213717452" sldId="359"/>
        </pc:sldMkLst>
        <pc:spChg chg="mod">
          <ac:chgData name="william a" userId="c66c7249b60d4ab2" providerId="LiveId" clId="{87C21608-E2A8-4257-8F0F-8B3B1AE02CA2}" dt="2020-01-25T19:25:28.661" v="4398" actId="20577"/>
          <ac:spMkLst>
            <pc:docMk/>
            <pc:sldMk cId="213717452" sldId="359"/>
            <ac:spMk id="2" creationId="{EF24CA04-327F-4A45-8923-92F6874B5AD6}"/>
          </ac:spMkLst>
        </pc:spChg>
        <pc:picChg chg="add mod">
          <ac:chgData name="william a" userId="c66c7249b60d4ab2" providerId="LiveId" clId="{87C21608-E2A8-4257-8F0F-8B3B1AE02CA2}" dt="2020-01-25T19:23:32.302" v="4392" actId="14100"/>
          <ac:picMkLst>
            <pc:docMk/>
            <pc:sldMk cId="213717452" sldId="359"/>
            <ac:picMk id="4" creationId="{3F7F1903-3E57-4741-B074-AF24ABEB5FAB}"/>
          </ac:picMkLst>
        </pc:picChg>
      </pc:sldChg>
      <pc:sldChg chg="modSp modNotesTx">
        <pc:chgData name="william a" userId="c66c7249b60d4ab2" providerId="LiveId" clId="{87C21608-E2A8-4257-8F0F-8B3B1AE02CA2}" dt="2020-02-07T04:31:57.527" v="32608" actId="6549"/>
        <pc:sldMkLst>
          <pc:docMk/>
          <pc:sldMk cId="513766956" sldId="360"/>
        </pc:sldMkLst>
        <pc:spChg chg="mod">
          <ac:chgData name="william a" userId="c66c7249b60d4ab2" providerId="LiveId" clId="{87C21608-E2A8-4257-8F0F-8B3B1AE02CA2}" dt="2020-02-07T03:08:05.895" v="31170" actId="20577"/>
          <ac:spMkLst>
            <pc:docMk/>
            <pc:sldMk cId="513766956" sldId="360"/>
            <ac:spMk id="2" creationId="{EF24CA04-327F-4A45-8923-92F6874B5AD6}"/>
          </ac:spMkLst>
        </pc:spChg>
        <pc:spChg chg="mod">
          <ac:chgData name="william a" userId="c66c7249b60d4ab2" providerId="LiveId" clId="{87C21608-E2A8-4257-8F0F-8B3B1AE02CA2}" dt="2020-02-04T05:30:07.881" v="13579" actId="14100"/>
          <ac:spMkLst>
            <pc:docMk/>
            <pc:sldMk cId="513766956" sldId="360"/>
            <ac:spMk id="4" creationId="{0D14688F-0F8F-486B-8CEF-2249A2D2CDF8}"/>
          </ac:spMkLst>
        </pc:spChg>
        <pc:picChg chg="mod">
          <ac:chgData name="william a" userId="c66c7249b60d4ab2" providerId="LiveId" clId="{87C21608-E2A8-4257-8F0F-8B3B1AE02CA2}" dt="2020-02-06T02:51:52.761" v="26227" actId="14100"/>
          <ac:picMkLst>
            <pc:docMk/>
            <pc:sldMk cId="513766956" sldId="360"/>
            <ac:picMk id="3074" creationId="{1CD486E4-3F11-4D13-92D6-E274C8895C20}"/>
          </ac:picMkLst>
        </pc:picChg>
      </pc:sldChg>
      <pc:sldChg chg="modSp ord modAnim modNotesTx">
        <pc:chgData name="william a" userId="c66c7249b60d4ab2" providerId="LiveId" clId="{87C21608-E2A8-4257-8F0F-8B3B1AE02CA2}" dt="2020-02-06T04:02:45.330" v="30141" actId="20577"/>
        <pc:sldMkLst>
          <pc:docMk/>
          <pc:sldMk cId="1226766330" sldId="361"/>
        </pc:sldMkLst>
        <pc:spChg chg="mod">
          <ac:chgData name="william a" userId="c66c7249b60d4ab2" providerId="LiveId" clId="{87C21608-E2A8-4257-8F0F-8B3B1AE02CA2}" dt="2020-02-05T04:52:43.466" v="23062" actId="5793"/>
          <ac:spMkLst>
            <pc:docMk/>
            <pc:sldMk cId="1226766330" sldId="361"/>
            <ac:spMk id="2" creationId="{EF24CA04-327F-4A45-8923-92F6874B5AD6}"/>
          </ac:spMkLst>
        </pc:spChg>
        <pc:spChg chg="mod">
          <ac:chgData name="william a" userId="c66c7249b60d4ab2" providerId="LiveId" clId="{87C21608-E2A8-4257-8F0F-8B3B1AE02CA2}" dt="2020-02-05T04:52:51.965" v="23070" actId="20577"/>
          <ac:spMkLst>
            <pc:docMk/>
            <pc:sldMk cId="1226766330" sldId="361"/>
            <ac:spMk id="3" creationId="{53E16ADB-5B3B-4086-A261-D6274ABB7FBA}"/>
          </ac:spMkLst>
        </pc:spChg>
      </pc:sldChg>
      <pc:sldChg chg="modSp del">
        <pc:chgData name="william a" userId="c66c7249b60d4ab2" providerId="LiveId" clId="{87C21608-E2A8-4257-8F0F-8B3B1AE02CA2}" dt="2020-01-25T16:36:31.196" v="1182" actId="2696"/>
        <pc:sldMkLst>
          <pc:docMk/>
          <pc:sldMk cId="2440827224" sldId="362"/>
        </pc:sldMkLst>
        <pc:spChg chg="mod">
          <ac:chgData name="william a" userId="c66c7249b60d4ab2" providerId="LiveId" clId="{87C21608-E2A8-4257-8F0F-8B3B1AE02CA2}" dt="2020-01-25T16:36:26.479" v="1179"/>
          <ac:spMkLst>
            <pc:docMk/>
            <pc:sldMk cId="2440827224" sldId="362"/>
            <ac:spMk id="2" creationId="{EF24CA04-327F-4A45-8923-92F6874B5AD6}"/>
          </ac:spMkLst>
        </pc:spChg>
      </pc:sldChg>
      <pc:sldChg chg="modSp modNotesTx">
        <pc:chgData name="william a" userId="c66c7249b60d4ab2" providerId="LiveId" clId="{87C21608-E2A8-4257-8F0F-8B3B1AE02CA2}" dt="2020-02-06T03:48:48.956" v="29374" actId="113"/>
        <pc:sldMkLst>
          <pc:docMk/>
          <pc:sldMk cId="2796713283" sldId="363"/>
        </pc:sldMkLst>
        <pc:spChg chg="mod">
          <ac:chgData name="william a" userId="c66c7249b60d4ab2" providerId="LiveId" clId="{87C21608-E2A8-4257-8F0F-8B3B1AE02CA2}" dt="2020-02-06T03:48:29.524" v="29373" actId="6549"/>
          <ac:spMkLst>
            <pc:docMk/>
            <pc:sldMk cId="2796713283" sldId="363"/>
            <ac:spMk id="2" creationId="{EF24CA04-327F-4A45-8923-92F6874B5AD6}"/>
          </ac:spMkLst>
        </pc:spChg>
      </pc:sldChg>
      <pc:sldChg chg="modSp modNotesTx">
        <pc:chgData name="william a" userId="c66c7249b60d4ab2" providerId="LiveId" clId="{87C21608-E2A8-4257-8F0F-8B3B1AE02CA2}" dt="2020-02-06T04:20:14.714" v="30515" actId="6549"/>
        <pc:sldMkLst>
          <pc:docMk/>
          <pc:sldMk cId="4225979257" sldId="364"/>
        </pc:sldMkLst>
        <pc:spChg chg="mod">
          <ac:chgData name="william a" userId="c66c7249b60d4ab2" providerId="LiveId" clId="{87C21608-E2A8-4257-8F0F-8B3B1AE02CA2}" dt="2020-02-05T23:26:03.654" v="25408" actId="20577"/>
          <ac:spMkLst>
            <pc:docMk/>
            <pc:sldMk cId="4225979257" sldId="364"/>
            <ac:spMk id="2" creationId="{B3ADF4C9-17E7-4A38-9C43-7F6F1B602B98}"/>
          </ac:spMkLst>
        </pc:spChg>
      </pc:sldChg>
      <pc:sldChg chg="addSp modSp ord modAnim modNotesTx">
        <pc:chgData name="william a" userId="c66c7249b60d4ab2" providerId="LiveId" clId="{87C21608-E2A8-4257-8F0F-8B3B1AE02CA2}" dt="2020-02-06T02:31:27.267" v="25729" actId="20577"/>
        <pc:sldMkLst>
          <pc:docMk/>
          <pc:sldMk cId="1792179568" sldId="365"/>
        </pc:sldMkLst>
        <pc:spChg chg="mod">
          <ac:chgData name="william a" userId="c66c7249b60d4ab2" providerId="LiveId" clId="{87C21608-E2A8-4257-8F0F-8B3B1AE02CA2}" dt="2020-01-25T17:24:16.844" v="1944" actId="1076"/>
          <ac:spMkLst>
            <pc:docMk/>
            <pc:sldMk cId="1792179568" sldId="365"/>
            <ac:spMk id="5" creationId="{738A890D-3C3A-49E4-A2ED-D1D35160000E}"/>
          </ac:spMkLst>
        </pc:spChg>
        <pc:spChg chg="mod">
          <ac:chgData name="william a" userId="c66c7249b60d4ab2" providerId="LiveId" clId="{87C21608-E2A8-4257-8F0F-8B3B1AE02CA2}" dt="2020-01-25T17:27:32.232" v="2002" actId="1035"/>
          <ac:spMkLst>
            <pc:docMk/>
            <pc:sldMk cId="1792179568" sldId="365"/>
            <ac:spMk id="6" creationId="{CFD43681-41D2-42FF-9B53-08BF14FE5618}"/>
          </ac:spMkLst>
        </pc:spChg>
        <pc:spChg chg="mod">
          <ac:chgData name="william a" userId="c66c7249b60d4ab2" providerId="LiveId" clId="{87C21608-E2A8-4257-8F0F-8B3B1AE02CA2}" dt="2020-01-25T17:27:28.347" v="2000" actId="1038"/>
          <ac:spMkLst>
            <pc:docMk/>
            <pc:sldMk cId="1792179568" sldId="365"/>
            <ac:spMk id="7" creationId="{919A4D36-2172-4AC4-8719-4DD5FF5624E3}"/>
          </ac:spMkLst>
        </pc:spChg>
        <pc:spChg chg="mod">
          <ac:chgData name="william a" userId="c66c7249b60d4ab2" providerId="LiveId" clId="{87C21608-E2A8-4257-8F0F-8B3B1AE02CA2}" dt="2020-01-25T17:27:13.007" v="1991" actId="1037"/>
          <ac:spMkLst>
            <pc:docMk/>
            <pc:sldMk cId="1792179568" sldId="365"/>
            <ac:spMk id="8" creationId="{1D270D39-CEF1-4FC6-9A68-C4572CB2ED19}"/>
          </ac:spMkLst>
        </pc:spChg>
        <pc:spChg chg="mod">
          <ac:chgData name="william a" userId="c66c7249b60d4ab2" providerId="LiveId" clId="{87C21608-E2A8-4257-8F0F-8B3B1AE02CA2}" dt="2020-01-25T17:27:20.932" v="1993" actId="14100"/>
          <ac:spMkLst>
            <pc:docMk/>
            <pc:sldMk cId="1792179568" sldId="365"/>
            <ac:spMk id="9" creationId="{64235192-62EA-47E8-8B1B-9A65D4BE3B31}"/>
          </ac:spMkLst>
        </pc:spChg>
        <pc:picChg chg="mod modCrop">
          <ac:chgData name="william a" userId="c66c7249b60d4ab2" providerId="LiveId" clId="{87C21608-E2A8-4257-8F0F-8B3B1AE02CA2}" dt="2020-01-25T17:28:08.561" v="2006" actId="732"/>
          <ac:picMkLst>
            <pc:docMk/>
            <pc:sldMk cId="1792179568" sldId="365"/>
            <ac:picMk id="4" creationId="{F80FE12A-E4B2-471C-8D79-5162259E4C7B}"/>
          </ac:picMkLst>
        </pc:picChg>
        <pc:picChg chg="add mod ord modCrop">
          <ac:chgData name="william a" userId="c66c7249b60d4ab2" providerId="LiveId" clId="{87C21608-E2A8-4257-8F0F-8B3B1AE02CA2}" dt="2020-01-25T17:28:30.116" v="2009" actId="167"/>
          <ac:picMkLst>
            <pc:docMk/>
            <pc:sldMk cId="1792179568" sldId="365"/>
            <ac:picMk id="10" creationId="{89A1F71D-C96E-4943-A4B1-793B328F4F09}"/>
          </ac:picMkLst>
        </pc:picChg>
      </pc:sldChg>
      <pc:sldChg chg="modSp">
        <pc:chgData name="william a" userId="c66c7249b60d4ab2" providerId="LiveId" clId="{87C21608-E2A8-4257-8F0F-8B3B1AE02CA2}" dt="2020-01-25T16:34:30.755" v="1101" actId="20577"/>
        <pc:sldMkLst>
          <pc:docMk/>
          <pc:sldMk cId="1556353385" sldId="366"/>
        </pc:sldMkLst>
        <pc:spChg chg="mod">
          <ac:chgData name="william a" userId="c66c7249b60d4ab2" providerId="LiveId" clId="{87C21608-E2A8-4257-8F0F-8B3B1AE02CA2}" dt="2020-01-25T16:34:30.755" v="1101" actId="20577"/>
          <ac:spMkLst>
            <pc:docMk/>
            <pc:sldMk cId="1556353385" sldId="366"/>
            <ac:spMk id="2" creationId="{EF24CA04-327F-4A45-8923-92F6874B5AD6}"/>
          </ac:spMkLst>
        </pc:spChg>
      </pc:sldChg>
      <pc:sldChg chg="modSp add modTransition modNotesTx">
        <pc:chgData name="william a" userId="c66c7249b60d4ab2" providerId="LiveId" clId="{87C21608-E2A8-4257-8F0F-8B3B1AE02CA2}" dt="2020-02-05T04:59:23.339" v="23424" actId="6549"/>
        <pc:sldMkLst>
          <pc:docMk/>
          <pc:sldMk cId="1007352549" sldId="367"/>
        </pc:sldMkLst>
        <pc:spChg chg="mod">
          <ac:chgData name="william a" userId="c66c7249b60d4ab2" providerId="LiveId" clId="{87C21608-E2A8-4257-8F0F-8B3B1AE02CA2}" dt="2020-01-25T17:58:03" v="3051" actId="6549"/>
          <ac:spMkLst>
            <pc:docMk/>
            <pc:sldMk cId="1007352549" sldId="367"/>
            <ac:spMk id="37" creationId="{C6185EAF-833B-40A1-93F6-A486E5C56CB0}"/>
          </ac:spMkLst>
        </pc:spChg>
        <pc:spChg chg="mod">
          <ac:chgData name="william a" userId="c66c7249b60d4ab2" providerId="LiveId" clId="{87C21608-E2A8-4257-8F0F-8B3B1AE02CA2}" dt="2020-01-25T16:45:09.470" v="1303" actId="6549"/>
          <ac:spMkLst>
            <pc:docMk/>
            <pc:sldMk cId="1007352549" sldId="367"/>
            <ac:spMk id="45" creationId="{00000000-0000-0000-0000-000000000000}"/>
          </ac:spMkLst>
        </pc:spChg>
        <pc:spChg chg="mod">
          <ac:chgData name="william a" userId="c66c7249b60d4ab2" providerId="LiveId" clId="{87C21608-E2A8-4257-8F0F-8B3B1AE02CA2}" dt="2020-01-25T16:45:33.338" v="1395" actId="20577"/>
          <ac:spMkLst>
            <pc:docMk/>
            <pc:sldMk cId="1007352549" sldId="367"/>
            <ac:spMk id="150" creationId="{00000000-0000-0000-0000-000000000000}"/>
          </ac:spMkLst>
        </pc:spChg>
        <pc:spChg chg="mod">
          <ac:chgData name="william a" userId="c66c7249b60d4ab2" providerId="LiveId" clId="{87C21608-E2A8-4257-8F0F-8B3B1AE02CA2}" dt="2020-01-25T16:45:25.312" v="1390" actId="20577"/>
          <ac:spMkLst>
            <pc:docMk/>
            <pc:sldMk cId="1007352549" sldId="367"/>
            <ac:spMk id="152" creationId="{00000000-0000-0000-0000-000000000000}"/>
          </ac:spMkLst>
        </pc:spChg>
        <pc:spChg chg="mod">
          <ac:chgData name="william a" userId="c66c7249b60d4ab2" providerId="LiveId" clId="{87C21608-E2A8-4257-8F0F-8B3B1AE02CA2}" dt="2020-01-25T16:45:42.064" v="1396" actId="1076"/>
          <ac:spMkLst>
            <pc:docMk/>
            <pc:sldMk cId="1007352549" sldId="367"/>
            <ac:spMk id="153" creationId="{00000000-0000-0000-0000-000000000000}"/>
          </ac:spMkLst>
        </pc:spChg>
        <pc:spChg chg="mod">
          <ac:chgData name="william a" userId="c66c7249b60d4ab2" providerId="LiveId" clId="{87C21608-E2A8-4257-8F0F-8B3B1AE02CA2}" dt="2020-01-25T17:58:11.958" v="3052" actId="20577"/>
          <ac:spMkLst>
            <pc:docMk/>
            <pc:sldMk cId="1007352549" sldId="367"/>
            <ac:spMk id="154" creationId="{00000000-0000-0000-0000-000000000000}"/>
          </ac:spMkLst>
        </pc:spChg>
        <pc:spChg chg="mod">
          <ac:chgData name="william a" userId="c66c7249b60d4ab2" providerId="LiveId" clId="{87C21608-E2A8-4257-8F0F-8B3B1AE02CA2}" dt="2020-01-25T17:58:13.132" v="3053" actId="20577"/>
          <ac:spMkLst>
            <pc:docMk/>
            <pc:sldMk cId="1007352549" sldId="367"/>
            <ac:spMk id="156" creationId="{00000000-0000-0000-0000-000000000000}"/>
          </ac:spMkLst>
        </pc:spChg>
        <pc:spChg chg="mod">
          <ac:chgData name="william a" userId="c66c7249b60d4ab2" providerId="LiveId" clId="{87C21608-E2A8-4257-8F0F-8B3B1AE02CA2}" dt="2020-01-25T17:57:55.932" v="3048" actId="5793"/>
          <ac:spMkLst>
            <pc:docMk/>
            <pc:sldMk cId="1007352549" sldId="367"/>
            <ac:spMk id="158" creationId="{00000000-0000-0000-0000-000000000000}"/>
          </ac:spMkLst>
        </pc:spChg>
      </pc:sldChg>
      <pc:sldChg chg="modSp add ord modAnim modNotesTx">
        <pc:chgData name="william a" userId="c66c7249b60d4ab2" providerId="LiveId" clId="{87C21608-E2A8-4257-8F0F-8B3B1AE02CA2}" dt="2020-02-06T04:20:48.214" v="30543" actId="20577"/>
        <pc:sldMkLst>
          <pc:docMk/>
          <pc:sldMk cId="30422113" sldId="368"/>
        </pc:sldMkLst>
        <pc:spChg chg="mod">
          <ac:chgData name="william a" userId="c66c7249b60d4ab2" providerId="LiveId" clId="{87C21608-E2A8-4257-8F0F-8B3B1AE02CA2}" dt="2020-01-25T17:32:32.662" v="2179" actId="20577"/>
          <ac:spMkLst>
            <pc:docMk/>
            <pc:sldMk cId="30422113" sldId="368"/>
            <ac:spMk id="2" creationId="{EF24CA04-327F-4A45-8923-92F6874B5AD6}"/>
          </ac:spMkLst>
        </pc:spChg>
        <pc:spChg chg="mod">
          <ac:chgData name="william a" userId="c66c7249b60d4ab2" providerId="LiveId" clId="{87C21608-E2A8-4257-8F0F-8B3B1AE02CA2}" dt="2020-01-25T17:31:33.994" v="2079" actId="6549"/>
          <ac:spMkLst>
            <pc:docMk/>
            <pc:sldMk cId="30422113" sldId="368"/>
            <ac:spMk id="3" creationId="{53E16ADB-5B3B-4086-A261-D6274ABB7FBA}"/>
          </ac:spMkLst>
        </pc:spChg>
      </pc:sldChg>
      <pc:sldChg chg="modSp add modNotesTx">
        <pc:chgData name="william a" userId="c66c7249b60d4ab2" providerId="LiveId" clId="{87C21608-E2A8-4257-8F0F-8B3B1AE02CA2}" dt="2020-02-07T03:54:20.862" v="31565" actId="113"/>
        <pc:sldMkLst>
          <pc:docMk/>
          <pc:sldMk cId="392058892" sldId="369"/>
        </pc:sldMkLst>
        <pc:spChg chg="mod">
          <ac:chgData name="william a" userId="c66c7249b60d4ab2" providerId="LiveId" clId="{87C21608-E2A8-4257-8F0F-8B3B1AE02CA2}" dt="2020-01-25T16:49:15.793" v="1462" actId="20577"/>
          <ac:spMkLst>
            <pc:docMk/>
            <pc:sldMk cId="392058892" sldId="369"/>
            <ac:spMk id="2" creationId="{EC900C2F-E01F-47BA-9C2C-436BCDA6FB6D}"/>
          </ac:spMkLst>
        </pc:spChg>
      </pc:sldChg>
      <pc:sldChg chg="modSp add modNotesTx">
        <pc:chgData name="william a" userId="c66c7249b60d4ab2" providerId="LiveId" clId="{87C21608-E2A8-4257-8F0F-8B3B1AE02CA2}" dt="2020-02-05T23:23:57.806" v="25395" actId="20577"/>
        <pc:sldMkLst>
          <pc:docMk/>
          <pc:sldMk cId="3228308923" sldId="370"/>
        </pc:sldMkLst>
        <pc:spChg chg="mod">
          <ac:chgData name="william a" userId="c66c7249b60d4ab2" providerId="LiveId" clId="{87C21608-E2A8-4257-8F0F-8B3B1AE02CA2}" dt="2020-01-25T16:49:32.240" v="1474" actId="20577"/>
          <ac:spMkLst>
            <pc:docMk/>
            <pc:sldMk cId="3228308923" sldId="370"/>
            <ac:spMk id="2" creationId="{EC900C2F-E01F-47BA-9C2C-436BCDA6FB6D}"/>
          </ac:spMkLst>
        </pc:spChg>
      </pc:sldChg>
      <pc:sldChg chg="modSp add modNotesTx">
        <pc:chgData name="william a" userId="c66c7249b60d4ab2" providerId="LiveId" clId="{87C21608-E2A8-4257-8F0F-8B3B1AE02CA2}" dt="2020-02-04T05:38:08.826" v="14216" actId="20577"/>
        <pc:sldMkLst>
          <pc:docMk/>
          <pc:sldMk cId="3508047760" sldId="371"/>
        </pc:sldMkLst>
        <pc:spChg chg="mod">
          <ac:chgData name="william a" userId="c66c7249b60d4ab2" providerId="LiveId" clId="{87C21608-E2A8-4257-8F0F-8B3B1AE02CA2}" dt="2020-01-25T16:49:57.038" v="1501" actId="6549"/>
          <ac:spMkLst>
            <pc:docMk/>
            <pc:sldMk cId="3508047760" sldId="371"/>
            <ac:spMk id="2" creationId="{EC900C2F-E01F-47BA-9C2C-436BCDA6FB6D}"/>
          </ac:spMkLst>
        </pc:spChg>
      </pc:sldChg>
      <pc:sldChg chg="modSp add modNotesTx">
        <pc:chgData name="william a" userId="c66c7249b60d4ab2" providerId="LiveId" clId="{87C21608-E2A8-4257-8F0F-8B3B1AE02CA2}" dt="2020-02-04T06:06:31.478" v="15377" actId="20577"/>
        <pc:sldMkLst>
          <pc:docMk/>
          <pc:sldMk cId="883718300" sldId="372"/>
        </pc:sldMkLst>
        <pc:spChg chg="mod">
          <ac:chgData name="william a" userId="c66c7249b60d4ab2" providerId="LiveId" clId="{87C21608-E2A8-4257-8F0F-8B3B1AE02CA2}" dt="2020-01-25T16:50:15.971" v="1529" actId="20577"/>
          <ac:spMkLst>
            <pc:docMk/>
            <pc:sldMk cId="883718300" sldId="372"/>
            <ac:spMk id="2" creationId="{EC900C2F-E01F-47BA-9C2C-436BCDA6FB6D}"/>
          </ac:spMkLst>
        </pc:spChg>
      </pc:sldChg>
      <pc:sldChg chg="modSp add modNotesTx">
        <pc:chgData name="william a" userId="c66c7249b60d4ab2" providerId="LiveId" clId="{87C21608-E2A8-4257-8F0F-8B3B1AE02CA2}" dt="2020-02-05T05:00:23.673" v="23461" actId="20577"/>
        <pc:sldMkLst>
          <pc:docMk/>
          <pc:sldMk cId="2441185131" sldId="373"/>
        </pc:sldMkLst>
        <pc:spChg chg="mod">
          <ac:chgData name="william a" userId="c66c7249b60d4ab2" providerId="LiveId" clId="{87C21608-E2A8-4257-8F0F-8B3B1AE02CA2}" dt="2020-01-25T16:50:27.076" v="1534" actId="20577"/>
          <ac:spMkLst>
            <pc:docMk/>
            <pc:sldMk cId="2441185131" sldId="373"/>
            <ac:spMk id="2" creationId="{EC900C2F-E01F-47BA-9C2C-436BCDA6FB6D}"/>
          </ac:spMkLst>
        </pc:spChg>
      </pc:sldChg>
      <pc:sldChg chg="modSp modNotesTx">
        <pc:chgData name="william a" userId="c66c7249b60d4ab2" providerId="LiveId" clId="{87C21608-E2A8-4257-8F0F-8B3B1AE02CA2}" dt="2020-02-06T04:43:01.730" v="31057" actId="20577"/>
        <pc:sldMkLst>
          <pc:docMk/>
          <pc:sldMk cId="3277836455" sldId="374"/>
        </pc:sldMkLst>
        <pc:spChg chg="mod">
          <ac:chgData name="william a" userId="c66c7249b60d4ab2" providerId="LiveId" clId="{87C21608-E2A8-4257-8F0F-8B3B1AE02CA2}" dt="2020-02-04T03:56:18.112" v="11555" actId="20577"/>
          <ac:spMkLst>
            <pc:docMk/>
            <pc:sldMk cId="3277836455" sldId="374"/>
            <ac:spMk id="2" creationId="{F8BD7B13-5313-4CF2-9B83-BDC44607E6EB}"/>
          </ac:spMkLst>
        </pc:spChg>
        <pc:spChg chg="mod">
          <ac:chgData name="william a" userId="c66c7249b60d4ab2" providerId="LiveId" clId="{87C21608-E2A8-4257-8F0F-8B3B1AE02CA2}" dt="2020-02-04T03:54:09.241" v="11541" actId="2711"/>
          <ac:spMkLst>
            <pc:docMk/>
            <pc:sldMk cId="3277836455" sldId="374"/>
            <ac:spMk id="3" creationId="{F0425428-048A-4264-819D-99213FA464B5}"/>
          </ac:spMkLst>
        </pc:spChg>
        <pc:picChg chg="mod">
          <ac:chgData name="william a" userId="c66c7249b60d4ab2" providerId="LiveId" clId="{87C21608-E2A8-4257-8F0F-8B3B1AE02CA2}" dt="2020-02-04T03:56:05.365" v="11552" actId="1076"/>
          <ac:picMkLst>
            <pc:docMk/>
            <pc:sldMk cId="3277836455" sldId="374"/>
            <ac:picMk id="2050" creationId="{425C7CB6-1EFA-4B1D-9FD8-F99F999F9BB7}"/>
          </ac:picMkLst>
        </pc:picChg>
      </pc:sldChg>
      <pc:sldChg chg="addSp delSp modSp mod setBg modClrScheme chgLayout modNotesTx">
        <pc:chgData name="william a" userId="c66c7249b60d4ab2" providerId="LiveId" clId="{87C21608-E2A8-4257-8F0F-8B3B1AE02CA2}" dt="2020-02-07T04:25:18.195" v="31967" actId="6549"/>
        <pc:sldMkLst>
          <pc:docMk/>
          <pc:sldMk cId="1086474025" sldId="375"/>
        </pc:sldMkLst>
        <pc:spChg chg="add del mod">
          <ac:chgData name="william a" userId="c66c7249b60d4ab2" providerId="LiveId" clId="{87C21608-E2A8-4257-8F0F-8B3B1AE02CA2}" dt="2020-02-07T03:07:33.512" v="31159" actId="20577"/>
          <ac:spMkLst>
            <pc:docMk/>
            <pc:sldMk cId="1086474025" sldId="375"/>
            <ac:spMk id="2" creationId="{623C171E-464A-483F-B09D-38E3B7D21DC2}"/>
          </ac:spMkLst>
        </pc:spChg>
        <pc:spChg chg="mod">
          <ac:chgData name="william a" userId="c66c7249b60d4ab2" providerId="LiveId" clId="{87C21608-E2A8-4257-8F0F-8B3B1AE02CA2}" dt="2020-02-04T03:54:30.688" v="11544" actId="26606"/>
          <ac:spMkLst>
            <pc:docMk/>
            <pc:sldMk cId="1086474025" sldId="375"/>
            <ac:spMk id="3" creationId="{1637BB93-F4AC-4F76-9DCB-8B760A539EB7}"/>
          </ac:spMkLst>
        </pc:spChg>
        <pc:spChg chg="add del mod">
          <ac:chgData name="william a" userId="c66c7249b60d4ab2" providerId="LiveId" clId="{87C21608-E2A8-4257-8F0F-8B3B1AE02CA2}" dt="2020-02-04T03:39:14.312" v="11332" actId="478"/>
          <ac:spMkLst>
            <pc:docMk/>
            <pc:sldMk cId="1086474025" sldId="375"/>
            <ac:spMk id="5" creationId="{7BE9DE73-88EA-4B54-9FD5-BC19E7CDD22A}"/>
          </ac:spMkLst>
        </pc:spChg>
        <pc:picChg chg="add mod">
          <ac:chgData name="william a" userId="c66c7249b60d4ab2" providerId="LiveId" clId="{87C21608-E2A8-4257-8F0F-8B3B1AE02CA2}" dt="2020-02-04T04:08:44.920" v="12015" actId="1076"/>
          <ac:picMkLst>
            <pc:docMk/>
            <pc:sldMk cId="1086474025" sldId="375"/>
            <ac:picMk id="6" creationId="{123811C7-AE64-41B9-A03E-06EEAAEDA19B}"/>
          </ac:picMkLst>
        </pc:picChg>
        <pc:picChg chg="add del">
          <ac:chgData name="william a" userId="c66c7249b60d4ab2" providerId="LiveId" clId="{87C21608-E2A8-4257-8F0F-8B3B1AE02CA2}" dt="2020-02-04T04:09:10.196" v="12057"/>
          <ac:picMkLst>
            <pc:docMk/>
            <pc:sldMk cId="1086474025" sldId="375"/>
            <ac:picMk id="7" creationId="{D4236BB7-7447-4C19-A92A-A319D709D9BF}"/>
          </ac:picMkLst>
        </pc:picChg>
        <pc:picChg chg="add del">
          <ac:chgData name="william a" userId="c66c7249b60d4ab2" providerId="LiveId" clId="{87C21608-E2A8-4257-8F0F-8B3B1AE02CA2}" dt="2020-02-04T04:09:19.001" v="12060"/>
          <ac:picMkLst>
            <pc:docMk/>
            <pc:sldMk cId="1086474025" sldId="375"/>
            <ac:picMk id="8" creationId="{072EE903-F846-4352-B80A-01E2FDE036EF}"/>
          </ac:picMkLst>
        </pc:picChg>
        <pc:picChg chg="add mod ord">
          <ac:chgData name="william a" userId="c66c7249b60d4ab2" providerId="LiveId" clId="{87C21608-E2A8-4257-8F0F-8B3B1AE02CA2}" dt="2020-02-04T04:14:34.677" v="12231" actId="14100"/>
          <ac:picMkLst>
            <pc:docMk/>
            <pc:sldMk cId="1086474025" sldId="375"/>
            <ac:picMk id="9" creationId="{6EACEB56-073B-40A2-B58C-745B05639CB7}"/>
          </ac:picMkLst>
        </pc:picChg>
      </pc:sldChg>
      <pc:sldChg chg="modSp modNotesTx">
        <pc:chgData name="william a" userId="c66c7249b60d4ab2" providerId="LiveId" clId="{87C21608-E2A8-4257-8F0F-8B3B1AE02CA2}" dt="2020-02-06T03:17:43.337" v="27654" actId="20577"/>
        <pc:sldMkLst>
          <pc:docMk/>
          <pc:sldMk cId="2937901778" sldId="376"/>
        </pc:sldMkLst>
        <pc:spChg chg="mod">
          <ac:chgData name="william a" userId="c66c7249b60d4ab2" providerId="LiveId" clId="{87C21608-E2A8-4257-8F0F-8B3B1AE02CA2}" dt="2020-02-06T03:13:54.270" v="27318" actId="20577"/>
          <ac:spMkLst>
            <pc:docMk/>
            <pc:sldMk cId="2937901778" sldId="376"/>
            <ac:spMk id="2" creationId="{D037E594-FCD6-461A-B63D-F5223F4BB540}"/>
          </ac:spMkLst>
        </pc:spChg>
        <pc:spChg chg="mod">
          <ac:chgData name="william a" userId="c66c7249b60d4ab2" providerId="LiveId" clId="{87C21608-E2A8-4257-8F0F-8B3B1AE02CA2}" dt="2020-02-06T03:13:14.129" v="27288" actId="20577"/>
          <ac:spMkLst>
            <pc:docMk/>
            <pc:sldMk cId="2937901778" sldId="376"/>
            <ac:spMk id="3" creationId="{82585704-9B83-4730-92C2-459E499DE674}"/>
          </ac:spMkLst>
        </pc:spChg>
      </pc:sldChg>
      <pc:sldChg chg="addSp modSp add ord modNotesTx">
        <pc:chgData name="william a" userId="c66c7249b60d4ab2" providerId="LiveId" clId="{87C21608-E2A8-4257-8F0F-8B3B1AE02CA2}" dt="2020-02-07T04:27:47.191" v="32449" actId="20577"/>
        <pc:sldMkLst>
          <pc:docMk/>
          <pc:sldMk cId="1820830993" sldId="377"/>
        </pc:sldMkLst>
        <pc:spChg chg="mod">
          <ac:chgData name="william a" userId="c66c7249b60d4ab2" providerId="LiveId" clId="{87C21608-E2A8-4257-8F0F-8B3B1AE02CA2}" dt="2020-02-06T03:02:14.539" v="26525" actId="20577"/>
          <ac:spMkLst>
            <pc:docMk/>
            <pc:sldMk cId="1820830993" sldId="377"/>
            <ac:spMk id="2" creationId="{EF24CA04-327F-4A45-8923-92F6874B5AD6}"/>
          </ac:spMkLst>
        </pc:spChg>
        <pc:spChg chg="mod">
          <ac:chgData name="william a" userId="c66c7249b60d4ab2" providerId="LiveId" clId="{87C21608-E2A8-4257-8F0F-8B3B1AE02CA2}" dt="2020-02-06T03:10:50.730" v="27087" actId="20577"/>
          <ac:spMkLst>
            <pc:docMk/>
            <pc:sldMk cId="1820830993" sldId="377"/>
            <ac:spMk id="3" creationId="{53E16ADB-5B3B-4086-A261-D6274ABB7FBA}"/>
          </ac:spMkLst>
        </pc:spChg>
        <pc:picChg chg="add mod">
          <ac:chgData name="william a" userId="c66c7249b60d4ab2" providerId="LiveId" clId="{87C21608-E2A8-4257-8F0F-8B3B1AE02CA2}" dt="2020-01-25T20:10:12.118" v="5674" actId="1035"/>
          <ac:picMkLst>
            <pc:docMk/>
            <pc:sldMk cId="1820830993" sldId="377"/>
            <ac:picMk id="4" creationId="{E1EC6488-2881-45C8-BC79-C29F7536C664}"/>
          </ac:picMkLst>
        </pc:picChg>
      </pc:sldChg>
      <pc:sldChg chg="modSp add del mod ord setBg modClrScheme chgLayout modNotesTx">
        <pc:chgData name="william a" userId="c66c7249b60d4ab2" providerId="LiveId" clId="{87C21608-E2A8-4257-8F0F-8B3B1AE02CA2}" dt="2020-02-05T21:37:00.134" v="23847" actId="2696"/>
        <pc:sldMkLst>
          <pc:docMk/>
          <pc:sldMk cId="1130043008" sldId="378"/>
        </pc:sldMkLst>
        <pc:spChg chg="mod">
          <ac:chgData name="william a" userId="c66c7249b60d4ab2" providerId="LiveId" clId="{87C21608-E2A8-4257-8F0F-8B3B1AE02CA2}" dt="2020-02-04T05:38:17.444" v="14226" actId="20577"/>
          <ac:spMkLst>
            <pc:docMk/>
            <pc:sldMk cId="1130043008" sldId="378"/>
            <ac:spMk id="2" creationId="{EF24CA04-327F-4A45-8923-92F6874B5AD6}"/>
          </ac:spMkLst>
        </pc:spChg>
        <pc:spChg chg="mod">
          <ac:chgData name="william a" userId="c66c7249b60d4ab2" providerId="LiveId" clId="{87C21608-E2A8-4257-8F0F-8B3B1AE02CA2}" dt="2020-01-25T22:35:29.434" v="6571" actId="26606"/>
          <ac:spMkLst>
            <pc:docMk/>
            <pc:sldMk cId="1130043008" sldId="378"/>
            <ac:spMk id="3" creationId="{53E16ADB-5B3B-4086-A261-D6274ABB7FBA}"/>
          </ac:spMkLst>
        </pc:spChg>
      </pc:sldChg>
      <pc:sldChg chg="modSp ord modAnim modNotesTx">
        <pc:chgData name="william a" userId="c66c7249b60d4ab2" providerId="LiveId" clId="{87C21608-E2A8-4257-8F0F-8B3B1AE02CA2}" dt="2020-02-07T04:00:35.046" v="31597" actId="20577"/>
        <pc:sldMkLst>
          <pc:docMk/>
          <pc:sldMk cId="3296962543" sldId="379"/>
        </pc:sldMkLst>
        <pc:spChg chg="mod">
          <ac:chgData name="william a" userId="c66c7249b60d4ab2" providerId="LiveId" clId="{87C21608-E2A8-4257-8F0F-8B3B1AE02CA2}" dt="2020-02-06T03:54:50.296" v="29546" actId="20577"/>
          <ac:spMkLst>
            <pc:docMk/>
            <pc:sldMk cId="3296962543" sldId="379"/>
            <ac:spMk id="2" creationId="{CDE599BE-E822-4ADA-B09A-21C74979613D}"/>
          </ac:spMkLst>
        </pc:spChg>
        <pc:spChg chg="mod">
          <ac:chgData name="william a" userId="c66c7249b60d4ab2" providerId="LiveId" clId="{87C21608-E2A8-4257-8F0F-8B3B1AE02CA2}" dt="2020-02-05T04:05:18.065" v="21144" actId="20577"/>
          <ac:spMkLst>
            <pc:docMk/>
            <pc:sldMk cId="3296962543" sldId="379"/>
            <ac:spMk id="3" creationId="{1559D6C5-275A-4A1A-9B3F-F48F9A4926FC}"/>
          </ac:spMkLst>
        </pc:spChg>
      </pc:sldChg>
      <pc:sldChg chg="modSp add del mod setBg modClrScheme chgLayout">
        <pc:chgData name="william a" userId="c66c7249b60d4ab2" providerId="LiveId" clId="{87C21608-E2A8-4257-8F0F-8B3B1AE02CA2}" dt="2020-01-25T22:41:34.521" v="6609" actId="2696"/>
        <pc:sldMkLst>
          <pc:docMk/>
          <pc:sldMk cId="3518474152" sldId="380"/>
        </pc:sldMkLst>
        <pc:spChg chg="mod">
          <ac:chgData name="william a" userId="c66c7249b60d4ab2" providerId="LiveId" clId="{87C21608-E2A8-4257-8F0F-8B3B1AE02CA2}" dt="2020-01-25T22:41:32.474" v="6608"/>
          <ac:spMkLst>
            <pc:docMk/>
            <pc:sldMk cId="3518474152" sldId="380"/>
            <ac:spMk id="2" creationId="{EF24CA04-327F-4A45-8923-92F6874B5AD6}"/>
          </ac:spMkLst>
        </pc:spChg>
        <pc:spChg chg="mod">
          <ac:chgData name="william a" userId="c66c7249b60d4ab2" providerId="LiveId" clId="{87C21608-E2A8-4257-8F0F-8B3B1AE02CA2}" dt="2020-01-25T22:35:21.004" v="6570" actId="26606"/>
          <ac:spMkLst>
            <pc:docMk/>
            <pc:sldMk cId="3518474152" sldId="380"/>
            <ac:spMk id="3" creationId="{53E16ADB-5B3B-4086-A261-D6274ABB7FBA}"/>
          </ac:spMkLst>
        </pc:spChg>
      </pc:sldChg>
      <pc:sldChg chg="modSp add modNotesTx">
        <pc:chgData name="william a" userId="c66c7249b60d4ab2" providerId="LiveId" clId="{87C21608-E2A8-4257-8F0F-8B3B1AE02CA2}" dt="2020-02-06T03:20:00.677" v="27775" actId="20577"/>
        <pc:sldMkLst>
          <pc:docMk/>
          <pc:sldMk cId="872319637" sldId="381"/>
        </pc:sldMkLst>
        <pc:spChg chg="mod">
          <ac:chgData name="william a" userId="c66c7249b60d4ab2" providerId="LiveId" clId="{87C21608-E2A8-4257-8F0F-8B3B1AE02CA2}" dt="2020-02-05T21:45:33.119" v="24368" actId="255"/>
          <ac:spMkLst>
            <pc:docMk/>
            <pc:sldMk cId="872319637" sldId="381"/>
            <ac:spMk id="2" creationId="{EF24CA04-327F-4A45-8923-92F6874B5AD6}"/>
          </ac:spMkLst>
        </pc:spChg>
      </pc:sldChg>
      <pc:sldChg chg="modSp add modAnim modNotesTx">
        <pc:chgData name="william a" userId="c66c7249b60d4ab2" providerId="LiveId" clId="{87C21608-E2A8-4257-8F0F-8B3B1AE02CA2}" dt="2020-02-07T03:48:03.103" v="31447" actId="20577"/>
        <pc:sldMkLst>
          <pc:docMk/>
          <pc:sldMk cId="1782556230" sldId="382"/>
        </pc:sldMkLst>
        <pc:spChg chg="mod">
          <ac:chgData name="william a" userId="c66c7249b60d4ab2" providerId="LiveId" clId="{87C21608-E2A8-4257-8F0F-8B3B1AE02CA2}" dt="2020-02-05T21:40:52.721" v="24228" actId="6549"/>
          <ac:spMkLst>
            <pc:docMk/>
            <pc:sldMk cId="1782556230" sldId="382"/>
            <ac:spMk id="2" creationId="{EF24CA04-327F-4A45-8923-92F6874B5AD6}"/>
          </ac:spMkLst>
        </pc:spChg>
        <pc:spChg chg="mod">
          <ac:chgData name="william a" userId="c66c7249b60d4ab2" providerId="LiveId" clId="{87C21608-E2A8-4257-8F0F-8B3B1AE02CA2}" dt="2020-01-25T23:19:18.218" v="7641"/>
          <ac:spMkLst>
            <pc:docMk/>
            <pc:sldMk cId="1782556230" sldId="382"/>
            <ac:spMk id="3" creationId="{53E16ADB-5B3B-4086-A261-D6274ABB7FBA}"/>
          </ac:spMkLst>
        </pc:spChg>
      </pc:sldChg>
      <pc:sldChg chg="addSp modSp add modNotesTx">
        <pc:chgData name="william a" userId="c66c7249b60d4ab2" providerId="LiveId" clId="{87C21608-E2A8-4257-8F0F-8B3B1AE02CA2}" dt="2020-02-07T04:25:22.007" v="31969" actId="6549"/>
        <pc:sldMkLst>
          <pc:docMk/>
          <pc:sldMk cId="1824096116" sldId="383"/>
        </pc:sldMkLst>
        <pc:spChg chg="mod">
          <ac:chgData name="william a" userId="c66c7249b60d4ab2" providerId="LiveId" clId="{87C21608-E2A8-4257-8F0F-8B3B1AE02CA2}" dt="2020-02-04T05:27:57.857" v="13285" actId="6549"/>
          <ac:spMkLst>
            <pc:docMk/>
            <pc:sldMk cId="1824096116" sldId="383"/>
            <ac:spMk id="2" creationId="{623C171E-464A-483F-B09D-38E3B7D21DC2}"/>
          </ac:spMkLst>
        </pc:spChg>
        <pc:spChg chg="mod">
          <ac:chgData name="william a" userId="c66c7249b60d4ab2" providerId="LiveId" clId="{87C21608-E2A8-4257-8F0F-8B3B1AE02CA2}" dt="2020-02-04T03:49:35.969" v="11464" actId="20577"/>
          <ac:spMkLst>
            <pc:docMk/>
            <pc:sldMk cId="1824096116" sldId="383"/>
            <ac:spMk id="3" creationId="{1637BB93-F4AC-4F76-9DCB-8B760A539EB7}"/>
          </ac:spMkLst>
        </pc:spChg>
        <pc:picChg chg="add mod">
          <ac:chgData name="william a" userId="c66c7249b60d4ab2" providerId="LiveId" clId="{87C21608-E2A8-4257-8F0F-8B3B1AE02CA2}" dt="2020-02-04T05:27:10.475" v="13188" actId="14100"/>
          <ac:picMkLst>
            <pc:docMk/>
            <pc:sldMk cId="1824096116" sldId="383"/>
            <ac:picMk id="4" creationId="{0EA6AC95-5E73-43EE-A180-4AAE7BB179D7}"/>
          </ac:picMkLst>
        </pc:picChg>
      </pc:sldChg>
      <pc:sldChg chg="add del">
        <pc:chgData name="william a" userId="c66c7249b60d4ab2" providerId="LiveId" clId="{87C21608-E2A8-4257-8F0F-8B3B1AE02CA2}" dt="2020-02-04T02:32:54.512" v="9675"/>
        <pc:sldMkLst>
          <pc:docMk/>
          <pc:sldMk cId="2530669003" sldId="383"/>
        </pc:sldMkLst>
      </pc:sldChg>
      <pc:sldChg chg="modSp add ord modNotesTx">
        <pc:chgData name="william a" userId="c66c7249b60d4ab2" providerId="LiveId" clId="{87C21608-E2A8-4257-8F0F-8B3B1AE02CA2}" dt="2020-02-07T03:06:53.148" v="31146" actId="20577"/>
        <pc:sldMkLst>
          <pc:docMk/>
          <pc:sldMk cId="3918623000" sldId="384"/>
        </pc:sldMkLst>
        <pc:spChg chg="mod">
          <ac:chgData name="william a" userId="c66c7249b60d4ab2" providerId="LiveId" clId="{87C21608-E2A8-4257-8F0F-8B3B1AE02CA2}" dt="2020-02-06T04:43:58.719" v="31102" actId="20577"/>
          <ac:spMkLst>
            <pc:docMk/>
            <pc:sldMk cId="3918623000" sldId="384"/>
            <ac:spMk id="2" creationId="{623C171E-464A-483F-B09D-38E3B7D21DC2}"/>
          </ac:spMkLst>
        </pc:spChg>
        <pc:spChg chg="mod">
          <ac:chgData name="william a" userId="c66c7249b60d4ab2" providerId="LiveId" clId="{87C21608-E2A8-4257-8F0F-8B3B1AE02CA2}" dt="2020-02-05T00:41:40.653" v="15634" actId="20577"/>
          <ac:spMkLst>
            <pc:docMk/>
            <pc:sldMk cId="3918623000" sldId="384"/>
            <ac:spMk id="3" creationId="{1637BB93-F4AC-4F76-9DCB-8B760A539EB7}"/>
          </ac:spMkLst>
        </pc:spChg>
      </pc:sldChg>
      <pc:sldChg chg="modSp add modAnim modNotesTx">
        <pc:chgData name="william a" userId="c66c7249b60d4ab2" providerId="LiveId" clId="{87C21608-E2A8-4257-8F0F-8B3B1AE02CA2}" dt="2020-02-06T03:36:24.041" v="28796" actId="20577"/>
        <pc:sldMkLst>
          <pc:docMk/>
          <pc:sldMk cId="3540151434" sldId="385"/>
        </pc:sldMkLst>
        <pc:spChg chg="mod">
          <ac:chgData name="william a" userId="c66c7249b60d4ab2" providerId="LiveId" clId="{87C21608-E2A8-4257-8F0F-8B3B1AE02CA2}" dt="2020-02-06T03:32:36.346" v="28650" actId="20577"/>
          <ac:spMkLst>
            <pc:docMk/>
            <pc:sldMk cId="3540151434" sldId="385"/>
            <ac:spMk id="2" creationId="{EF24CA04-327F-4A45-8923-92F6874B5AD6}"/>
          </ac:spMkLst>
        </pc:spChg>
      </pc:sldChg>
      <pc:sldChg chg="add del">
        <pc:chgData name="william a" userId="c66c7249b60d4ab2" providerId="LiveId" clId="{87C21608-E2A8-4257-8F0F-8B3B1AE02CA2}" dt="2020-02-04T06:00:22.206" v="15110"/>
        <pc:sldMkLst>
          <pc:docMk/>
          <pc:sldMk cId="2828802084" sldId="386"/>
        </pc:sldMkLst>
      </pc:sldChg>
      <pc:sldChg chg="delSp add modNotesTx">
        <pc:chgData name="william a" userId="c66c7249b60d4ab2" providerId="LiveId" clId="{87C21608-E2A8-4257-8F0F-8B3B1AE02CA2}" dt="2020-02-06T04:10:07.443" v="30498" actId="20577"/>
        <pc:sldMkLst>
          <pc:docMk/>
          <pc:sldMk cId="3039626899" sldId="386"/>
        </pc:sldMkLst>
        <pc:spChg chg="del">
          <ac:chgData name="william a" userId="c66c7249b60d4ab2" providerId="LiveId" clId="{87C21608-E2A8-4257-8F0F-8B3B1AE02CA2}" dt="2020-02-06T04:08:41.978" v="30336" actId="478"/>
          <ac:spMkLst>
            <pc:docMk/>
            <pc:sldMk cId="3039626899" sldId="386"/>
            <ac:spMk id="3" creationId="{53E16ADB-5B3B-4086-A261-D6274ABB7FBA}"/>
          </ac:spMkLst>
        </pc:spChg>
      </pc:sldChg>
      <pc:sldChg chg="add del">
        <pc:chgData name="william a" userId="c66c7249b60d4ab2" providerId="LiveId" clId="{87C21608-E2A8-4257-8F0F-8B3B1AE02CA2}" dt="2020-02-04T06:00:17.620" v="15108"/>
        <pc:sldMkLst>
          <pc:docMk/>
          <pc:sldMk cId="3063645816" sldId="386"/>
        </pc:sldMkLst>
      </pc:sldChg>
      <pc:sldChg chg="add">
        <pc:chgData name="william a" userId="c66c7249b60d4ab2" providerId="LiveId" clId="{87C21608-E2A8-4257-8F0F-8B3B1AE02CA2}" dt="2020-02-05T00:37:51.898" v="15428"/>
        <pc:sldMkLst>
          <pc:docMk/>
          <pc:sldMk cId="238226479" sldId="387"/>
        </pc:sldMkLst>
      </pc:sldChg>
      <pc:sldChg chg="add del">
        <pc:chgData name="william a" userId="c66c7249b60d4ab2" providerId="LiveId" clId="{87C21608-E2A8-4257-8F0F-8B3B1AE02CA2}" dt="2020-02-04T06:00:17.620" v="15108"/>
        <pc:sldMkLst>
          <pc:docMk/>
          <pc:sldMk cId="1673140054" sldId="387"/>
        </pc:sldMkLst>
      </pc:sldChg>
      <pc:sldChg chg="modSp add modAnim modNotesTx">
        <pc:chgData name="william a" userId="c66c7249b60d4ab2" providerId="LiveId" clId="{87C21608-E2A8-4257-8F0F-8B3B1AE02CA2}" dt="2020-02-06T04:05:17.438" v="30210" actId="6549"/>
        <pc:sldMkLst>
          <pc:docMk/>
          <pc:sldMk cId="2721526526" sldId="388"/>
        </pc:sldMkLst>
        <pc:spChg chg="mod">
          <ac:chgData name="william a" userId="c66c7249b60d4ab2" providerId="LiveId" clId="{87C21608-E2A8-4257-8F0F-8B3B1AE02CA2}" dt="2020-02-05T01:00:45.334" v="16878" actId="57"/>
          <ac:spMkLst>
            <pc:docMk/>
            <pc:sldMk cId="2721526526" sldId="388"/>
            <ac:spMk id="2" creationId="{EF24CA04-327F-4A45-8923-92F6874B5AD6}"/>
          </ac:spMkLst>
        </pc:spChg>
        <pc:spChg chg="mod">
          <ac:chgData name="william a" userId="c66c7249b60d4ab2" providerId="LiveId" clId="{87C21608-E2A8-4257-8F0F-8B3B1AE02CA2}" dt="2020-02-05T00:53:56.749" v="16031" actId="20577"/>
          <ac:spMkLst>
            <pc:docMk/>
            <pc:sldMk cId="2721526526" sldId="388"/>
            <ac:spMk id="3" creationId="{53E16ADB-5B3B-4086-A261-D6274ABB7FBA}"/>
          </ac:spMkLst>
        </pc:spChg>
      </pc:sldChg>
      <pc:sldChg chg="addSp modSp add ord modNotesTx">
        <pc:chgData name="william a" userId="c66c7249b60d4ab2" providerId="LiveId" clId="{87C21608-E2A8-4257-8F0F-8B3B1AE02CA2}" dt="2020-02-06T03:41:09.757" v="29034" actId="20577"/>
        <pc:sldMkLst>
          <pc:docMk/>
          <pc:sldMk cId="1194143460" sldId="389"/>
        </pc:sldMkLst>
        <pc:spChg chg="mod">
          <ac:chgData name="william a" userId="c66c7249b60d4ab2" providerId="LiveId" clId="{87C21608-E2A8-4257-8F0F-8B3B1AE02CA2}" dt="2020-02-05T03:37:22.613" v="20523" actId="6549"/>
          <ac:spMkLst>
            <pc:docMk/>
            <pc:sldMk cId="1194143460" sldId="389"/>
            <ac:spMk id="2" creationId="{EF24CA04-327F-4A45-8923-92F6874B5AD6}"/>
          </ac:spMkLst>
        </pc:spChg>
        <pc:picChg chg="add mod">
          <ac:chgData name="william a" userId="c66c7249b60d4ab2" providerId="LiveId" clId="{87C21608-E2A8-4257-8F0F-8B3B1AE02CA2}" dt="2020-02-05T03:37:30.585" v="20524" actId="14100"/>
          <ac:picMkLst>
            <pc:docMk/>
            <pc:sldMk cId="1194143460" sldId="389"/>
            <ac:picMk id="4" creationId="{5E9EB0FA-7660-4809-BFC4-332FF74B85A3}"/>
          </ac:picMkLst>
        </pc:picChg>
      </pc:sldChg>
      <pc:sldChg chg="modSp modNotesTx">
        <pc:chgData name="william a" userId="c66c7249b60d4ab2" providerId="LiveId" clId="{87C21608-E2A8-4257-8F0F-8B3B1AE02CA2}" dt="2020-02-07T04:25:31.518" v="31973" actId="6549"/>
        <pc:sldMkLst>
          <pc:docMk/>
          <pc:sldMk cId="1605864957" sldId="390"/>
        </pc:sldMkLst>
        <pc:spChg chg="mod">
          <ac:chgData name="william a" userId="c66c7249b60d4ab2" providerId="LiveId" clId="{87C21608-E2A8-4257-8F0F-8B3B1AE02CA2}" dt="2020-02-07T03:08:26.764" v="31177" actId="20577"/>
          <ac:spMkLst>
            <pc:docMk/>
            <pc:sldMk cId="1605864957" sldId="390"/>
            <ac:spMk id="2" creationId="{377EE0B5-BC95-4197-837E-EEACB4F9975D}"/>
          </ac:spMkLst>
        </pc:spChg>
        <pc:picChg chg="mod">
          <ac:chgData name="william a" userId="c66c7249b60d4ab2" providerId="LiveId" clId="{87C21608-E2A8-4257-8F0F-8B3B1AE02CA2}" dt="2020-02-06T02:52:18.791" v="26230" actId="167"/>
          <ac:picMkLst>
            <pc:docMk/>
            <pc:sldMk cId="1605864957" sldId="390"/>
            <ac:picMk id="2050" creationId="{10BBE1CD-04F1-40BE-9A9D-776091522D99}"/>
          </ac:picMkLst>
        </pc:picChg>
      </pc:sldChg>
      <pc:sldMasterChg chg="delSldLayout modSldLayout">
        <pc:chgData name="william a" userId="c66c7249b60d4ab2" providerId="LiveId" clId="{87C21608-E2A8-4257-8F0F-8B3B1AE02CA2}" dt="2020-01-25T22:32:39.983" v="6520"/>
        <pc:sldMasterMkLst>
          <pc:docMk/>
          <pc:sldMasterMk cId="1995055579" sldId="2147483694"/>
        </pc:sldMasterMkLst>
        <pc:sldLayoutChg chg="setBg">
          <pc:chgData name="william a" userId="c66c7249b60d4ab2" providerId="LiveId" clId="{87C21608-E2A8-4257-8F0F-8B3B1AE02CA2}" dt="2020-01-25T22:32:39.983" v="6520"/>
          <pc:sldLayoutMkLst>
            <pc:docMk/>
            <pc:sldMasterMk cId="1995055579" sldId="2147483694"/>
            <pc:sldLayoutMk cId="2466481286" sldId="2147483685"/>
          </pc:sldLayoutMkLst>
        </pc:sldLayoutChg>
        <pc:sldLayoutChg chg="setBg">
          <pc:chgData name="william a" userId="c66c7249b60d4ab2" providerId="LiveId" clId="{87C21608-E2A8-4257-8F0F-8B3B1AE02CA2}" dt="2020-01-25T22:32:39.983" v="6520"/>
          <pc:sldLayoutMkLst>
            <pc:docMk/>
            <pc:sldMasterMk cId="1995055579" sldId="2147483694"/>
            <pc:sldLayoutMk cId="283938253" sldId="2147483687"/>
          </pc:sldLayoutMkLst>
        </pc:sldLayoutChg>
        <pc:sldLayoutChg chg="setBg">
          <pc:chgData name="william a" userId="c66c7249b60d4ab2" providerId="LiveId" clId="{87C21608-E2A8-4257-8F0F-8B3B1AE02CA2}" dt="2020-01-25T22:32:39.983" v="6520"/>
          <pc:sldLayoutMkLst>
            <pc:docMk/>
            <pc:sldMasterMk cId="1995055579" sldId="2147483694"/>
            <pc:sldLayoutMk cId="1495760914" sldId="2147483701"/>
          </pc:sldLayoutMkLst>
        </pc:sldLayoutChg>
        <pc:sldLayoutChg chg="setBg">
          <pc:chgData name="william a" userId="c66c7249b60d4ab2" providerId="LiveId" clId="{87C21608-E2A8-4257-8F0F-8B3B1AE02CA2}" dt="2020-01-25T22:32:39.983" v="6520"/>
          <pc:sldLayoutMkLst>
            <pc:docMk/>
            <pc:sldMasterMk cId="1995055579" sldId="2147483694"/>
            <pc:sldLayoutMk cId="753282421" sldId="2147483705"/>
          </pc:sldLayoutMkLst>
        </pc:sldLayoutChg>
        <pc:sldLayoutChg chg="del">
          <pc:chgData name="william a" userId="c66c7249b60d4ab2" providerId="LiveId" clId="{87C21608-E2A8-4257-8F0F-8B3B1AE02CA2}" dt="2020-01-25T16:14:48.031" v="167" actId="2696"/>
          <pc:sldLayoutMkLst>
            <pc:docMk/>
            <pc:sldMasterMk cId="1995055579" sldId="2147483694"/>
            <pc:sldLayoutMk cId="2193159905" sldId="2147483759"/>
          </pc:sldLayoutMkLst>
        </pc:sldLayoutChg>
      </pc:sldMasterChg>
    </pc:docChg>
  </pc:docChgLst>
  <pc:docChgLst>
    <pc:chgData name="Christine Assaf" userId="84e7e474a38a39c3" providerId="LiveId" clId="{16FC4D1F-BA5D-4A65-AC65-68AD1A5F8FD8}"/>
    <pc:docChg chg="undo custSel addSld delSld modSld sldOrd modSection">
      <pc:chgData name="Christine Assaf" userId="84e7e474a38a39c3" providerId="LiveId" clId="{16FC4D1F-BA5D-4A65-AC65-68AD1A5F8FD8}" dt="2020-02-06T05:21:39.168" v="13220" actId="20577"/>
      <pc:docMkLst>
        <pc:docMk/>
      </pc:docMkLst>
      <pc:sldChg chg="addSp delSp modSp modNotesTx">
        <pc:chgData name="Christine Assaf" userId="84e7e474a38a39c3" providerId="LiveId" clId="{16FC4D1F-BA5D-4A65-AC65-68AD1A5F8FD8}" dt="2020-02-06T04:30:37.739" v="9094" actId="20577"/>
        <pc:sldMkLst>
          <pc:docMk/>
          <pc:sldMk cId="1515512664" sldId="310"/>
        </pc:sldMkLst>
        <pc:spChg chg="add del mod">
          <ac:chgData name="Christine Assaf" userId="84e7e474a38a39c3" providerId="LiveId" clId="{16FC4D1F-BA5D-4A65-AC65-68AD1A5F8FD8}" dt="2020-02-05T04:39:50.675" v="7928" actId="931"/>
          <ac:spMkLst>
            <pc:docMk/>
            <pc:sldMk cId="1515512664" sldId="310"/>
            <ac:spMk id="4" creationId="{3E153B49-0590-4913-ACE0-7428E858AE63}"/>
          </ac:spMkLst>
        </pc:spChg>
        <pc:spChg chg="mod">
          <ac:chgData name="Christine Assaf" userId="84e7e474a38a39c3" providerId="LiveId" clId="{16FC4D1F-BA5D-4A65-AC65-68AD1A5F8FD8}" dt="2020-02-05T04:36:03.819" v="7906" actId="20577"/>
          <ac:spMkLst>
            <pc:docMk/>
            <pc:sldMk cId="1515512664" sldId="310"/>
            <ac:spMk id="37" creationId="{C6185EAF-833B-40A1-93F6-A486E5C56CB0}"/>
          </ac:spMkLst>
        </pc:spChg>
        <pc:spChg chg="mod">
          <ac:chgData name="Christine Assaf" userId="84e7e474a38a39c3" providerId="LiveId" clId="{16FC4D1F-BA5D-4A65-AC65-68AD1A5F8FD8}" dt="2020-01-25T17:54:17.687" v="349" actId="20577"/>
          <ac:spMkLst>
            <pc:docMk/>
            <pc:sldMk cId="1515512664" sldId="310"/>
            <ac:spMk id="45" creationId="{00000000-0000-0000-0000-000000000000}"/>
          </ac:spMkLst>
        </pc:spChg>
        <pc:spChg chg="mod">
          <ac:chgData name="Christine Assaf" userId="84e7e474a38a39c3" providerId="LiveId" clId="{16FC4D1F-BA5D-4A65-AC65-68AD1A5F8FD8}" dt="2020-01-25T18:06:03.699" v="364" actId="20577"/>
          <ac:spMkLst>
            <pc:docMk/>
            <pc:sldMk cId="1515512664" sldId="310"/>
            <ac:spMk id="150" creationId="{00000000-0000-0000-0000-000000000000}"/>
          </ac:spMkLst>
        </pc:spChg>
        <pc:spChg chg="mod">
          <ac:chgData name="Christine Assaf" userId="84e7e474a38a39c3" providerId="LiveId" clId="{16FC4D1F-BA5D-4A65-AC65-68AD1A5F8FD8}" dt="2020-01-25T18:10:16.173" v="563" actId="20577"/>
          <ac:spMkLst>
            <pc:docMk/>
            <pc:sldMk cId="1515512664" sldId="310"/>
            <ac:spMk id="152" creationId="{00000000-0000-0000-0000-000000000000}"/>
          </ac:spMkLst>
        </pc:spChg>
        <pc:spChg chg="mod">
          <ac:chgData name="Christine Assaf" userId="84e7e474a38a39c3" providerId="LiveId" clId="{16FC4D1F-BA5D-4A65-AC65-68AD1A5F8FD8}" dt="2020-01-25T18:06:10.355" v="378" actId="20577"/>
          <ac:spMkLst>
            <pc:docMk/>
            <pc:sldMk cId="1515512664" sldId="310"/>
            <ac:spMk id="153" creationId="{00000000-0000-0000-0000-000000000000}"/>
          </ac:spMkLst>
        </pc:spChg>
        <pc:spChg chg="mod">
          <ac:chgData name="Christine Assaf" userId="84e7e474a38a39c3" providerId="LiveId" clId="{16FC4D1F-BA5D-4A65-AC65-68AD1A5F8FD8}" dt="2020-01-25T18:08:34.288" v="467" actId="20577"/>
          <ac:spMkLst>
            <pc:docMk/>
            <pc:sldMk cId="1515512664" sldId="310"/>
            <ac:spMk id="154" creationId="{00000000-0000-0000-0000-000000000000}"/>
          </ac:spMkLst>
        </pc:spChg>
        <pc:spChg chg="mod">
          <ac:chgData name="Christine Assaf" userId="84e7e474a38a39c3" providerId="LiveId" clId="{16FC4D1F-BA5D-4A65-AC65-68AD1A5F8FD8}" dt="2020-01-25T18:06:18.988" v="397" actId="20577"/>
          <ac:spMkLst>
            <pc:docMk/>
            <pc:sldMk cId="1515512664" sldId="310"/>
            <ac:spMk id="155" creationId="{00000000-0000-0000-0000-000000000000}"/>
          </ac:spMkLst>
        </pc:spChg>
        <pc:spChg chg="mod">
          <ac:chgData name="Christine Assaf" userId="84e7e474a38a39c3" providerId="LiveId" clId="{16FC4D1F-BA5D-4A65-AC65-68AD1A5F8FD8}" dt="2020-01-25T18:09:31.309" v="544" actId="20577"/>
          <ac:spMkLst>
            <pc:docMk/>
            <pc:sldMk cId="1515512664" sldId="310"/>
            <ac:spMk id="156" creationId="{00000000-0000-0000-0000-000000000000}"/>
          </ac:spMkLst>
        </pc:spChg>
        <pc:picChg chg="del mod">
          <ac:chgData name="Christine Assaf" userId="84e7e474a38a39c3" providerId="LiveId" clId="{16FC4D1F-BA5D-4A65-AC65-68AD1A5F8FD8}" dt="2020-02-05T04:39:23.943" v="7920" actId="478"/>
          <ac:picMkLst>
            <pc:docMk/>
            <pc:sldMk cId="1515512664" sldId="310"/>
            <ac:picMk id="3" creationId="{B7A007BB-0B44-4885-9E28-7B5DC6B21E02}"/>
          </ac:picMkLst>
        </pc:picChg>
        <pc:picChg chg="add del mod">
          <ac:chgData name="Christine Assaf" userId="84e7e474a38a39c3" providerId="LiveId" clId="{16FC4D1F-BA5D-4A65-AC65-68AD1A5F8FD8}" dt="2020-02-05T04:39:45.385" v="7927" actId="931"/>
          <ac:picMkLst>
            <pc:docMk/>
            <pc:sldMk cId="1515512664" sldId="310"/>
            <ac:picMk id="6" creationId="{2E4ABCC9-8629-4E0E-9DEF-068F1091451A}"/>
          </ac:picMkLst>
        </pc:picChg>
        <pc:picChg chg="add mod modCrop">
          <ac:chgData name="Christine Assaf" userId="84e7e474a38a39c3" providerId="LiveId" clId="{16FC4D1F-BA5D-4A65-AC65-68AD1A5F8FD8}" dt="2020-02-05T04:40:22.057" v="7932" actId="18131"/>
          <ac:picMkLst>
            <pc:docMk/>
            <pc:sldMk cId="1515512664" sldId="310"/>
            <ac:picMk id="8" creationId="{E3721245-16BA-4A97-94E1-8648BC410EBF}"/>
          </ac:picMkLst>
        </pc:picChg>
        <pc:picChg chg="add del">
          <ac:chgData name="Christine Assaf" userId="84e7e474a38a39c3" providerId="LiveId" clId="{16FC4D1F-BA5D-4A65-AC65-68AD1A5F8FD8}" dt="2020-02-05T04:39:22.181" v="7919"/>
          <ac:picMkLst>
            <pc:docMk/>
            <pc:sldMk cId="1515512664" sldId="310"/>
            <ac:picMk id="25" creationId="{6668E3A9-14B1-4A5C-A65D-22A762E7A793}"/>
          </ac:picMkLst>
        </pc:picChg>
      </pc:sldChg>
      <pc:sldChg chg="addSp delSp modSp modNotesTx">
        <pc:chgData name="Christine Assaf" userId="84e7e474a38a39c3" providerId="LiveId" clId="{16FC4D1F-BA5D-4A65-AC65-68AD1A5F8FD8}" dt="2020-02-06T04:30:42.416" v="9097" actId="20577"/>
        <pc:sldMkLst>
          <pc:docMk/>
          <pc:sldMk cId="1690938764" sldId="321"/>
        </pc:sldMkLst>
        <pc:spChg chg="mod">
          <ac:chgData name="Christine Assaf" userId="84e7e474a38a39c3" providerId="LiveId" clId="{16FC4D1F-BA5D-4A65-AC65-68AD1A5F8FD8}" dt="2020-02-05T02:16:08.029" v="4270" actId="20577"/>
          <ac:spMkLst>
            <pc:docMk/>
            <pc:sldMk cId="1690938764" sldId="321"/>
            <ac:spMk id="3" creationId="{00000000-0000-0000-0000-000000000000}"/>
          </ac:spMkLst>
        </pc:spChg>
        <pc:spChg chg="add del mod ord">
          <ac:chgData name="Christine Assaf" userId="84e7e474a38a39c3" providerId="LiveId" clId="{16FC4D1F-BA5D-4A65-AC65-68AD1A5F8FD8}" dt="2020-02-05T02:13:05.075" v="4241" actId="478"/>
          <ac:spMkLst>
            <pc:docMk/>
            <pc:sldMk cId="1690938764" sldId="321"/>
            <ac:spMk id="7" creationId="{E1866835-7CED-4B1B-89B6-ACC481E575B1}"/>
          </ac:spMkLst>
        </pc:spChg>
        <pc:picChg chg="add del mod ord">
          <ac:chgData name="Christine Assaf" userId="84e7e474a38a39c3" providerId="LiveId" clId="{16FC4D1F-BA5D-4A65-AC65-68AD1A5F8FD8}" dt="2020-02-05T02:13:05.075" v="4241" actId="478"/>
          <ac:picMkLst>
            <pc:docMk/>
            <pc:sldMk cId="1690938764" sldId="321"/>
            <ac:picMk id="6" creationId="{C14127F3-E79E-41CD-96C6-98D736B75CB1}"/>
          </ac:picMkLst>
        </pc:picChg>
        <pc:picChg chg="add del mod">
          <ac:chgData name="Christine Assaf" userId="84e7e474a38a39c3" providerId="LiveId" clId="{16FC4D1F-BA5D-4A65-AC65-68AD1A5F8FD8}" dt="2020-02-05T02:15:42.264" v="4248" actId="478"/>
          <ac:picMkLst>
            <pc:docMk/>
            <pc:sldMk cId="1690938764" sldId="321"/>
            <ac:picMk id="9" creationId="{6285EAA6-6E24-4360-A44E-F2BF61B48DB9}"/>
          </ac:picMkLst>
        </pc:picChg>
      </pc:sldChg>
      <pc:sldChg chg="modSp">
        <pc:chgData name="Christine Assaf" userId="84e7e474a38a39c3" providerId="LiveId" clId="{16FC4D1F-BA5D-4A65-AC65-68AD1A5F8FD8}" dt="2020-02-05T04:35:50.004" v="7902" actId="20577"/>
        <pc:sldMkLst>
          <pc:docMk/>
          <pc:sldMk cId="3750996289" sldId="335"/>
        </pc:sldMkLst>
        <pc:spChg chg="mod">
          <ac:chgData name="Christine Assaf" userId="84e7e474a38a39c3" providerId="LiveId" clId="{16FC4D1F-BA5D-4A65-AC65-68AD1A5F8FD8}" dt="2020-02-05T04:35:50.004" v="7902" actId="20577"/>
          <ac:spMkLst>
            <pc:docMk/>
            <pc:sldMk cId="3750996289" sldId="335"/>
            <ac:spMk id="24" creationId="{C95C07BA-5F21-42F5-AC5C-A96815A4A2DE}"/>
          </ac:spMkLst>
        </pc:spChg>
      </pc:sldChg>
      <pc:sldChg chg="addSp delSp modSp modNotesTx">
        <pc:chgData name="Christine Assaf" userId="84e7e474a38a39c3" providerId="LiveId" clId="{16FC4D1F-BA5D-4A65-AC65-68AD1A5F8FD8}" dt="2020-02-06T04:45:27.963" v="9634" actId="20577"/>
        <pc:sldMkLst>
          <pc:docMk/>
          <pc:sldMk cId="609362847" sldId="339"/>
        </pc:sldMkLst>
        <pc:spChg chg="mod">
          <ac:chgData name="Christine Assaf" userId="84e7e474a38a39c3" providerId="LiveId" clId="{16FC4D1F-BA5D-4A65-AC65-68AD1A5F8FD8}" dt="2020-01-25T19:10:55.309" v="2050" actId="20577"/>
          <ac:spMkLst>
            <pc:docMk/>
            <pc:sldMk cId="609362847" sldId="339"/>
            <ac:spMk id="2" creationId="{EF24CA04-327F-4A45-8923-92F6874B5AD6}"/>
          </ac:spMkLst>
        </pc:spChg>
        <pc:spChg chg="mod">
          <ac:chgData name="Christine Assaf" userId="84e7e474a38a39c3" providerId="LiveId" clId="{16FC4D1F-BA5D-4A65-AC65-68AD1A5F8FD8}" dt="2020-01-25T18:47:35.576" v="1152" actId="20577"/>
          <ac:spMkLst>
            <pc:docMk/>
            <pc:sldMk cId="609362847" sldId="339"/>
            <ac:spMk id="3" creationId="{53E16ADB-5B3B-4086-A261-D6274ABB7FBA}"/>
          </ac:spMkLst>
        </pc:spChg>
        <pc:picChg chg="add del">
          <ac:chgData name="Christine Assaf" userId="84e7e474a38a39c3" providerId="LiveId" clId="{16FC4D1F-BA5D-4A65-AC65-68AD1A5F8FD8}" dt="2020-01-25T18:53:01.363" v="1527" actId="478"/>
          <ac:picMkLst>
            <pc:docMk/>
            <pc:sldMk cId="609362847" sldId="339"/>
            <ac:picMk id="1026" creationId="{243A2C71-5CEE-41B3-BB10-551CC5BB6A38}"/>
          </ac:picMkLst>
        </pc:picChg>
        <pc:picChg chg="add mod">
          <ac:chgData name="Christine Assaf" userId="84e7e474a38a39c3" providerId="LiveId" clId="{16FC4D1F-BA5D-4A65-AC65-68AD1A5F8FD8}" dt="2020-01-25T18:53:22.140" v="1529" actId="1076"/>
          <ac:picMkLst>
            <pc:docMk/>
            <pc:sldMk cId="609362847" sldId="339"/>
            <ac:picMk id="1028" creationId="{503DA7BC-02EB-42B8-88A3-E4893C66EFAB}"/>
          </ac:picMkLst>
        </pc:picChg>
      </pc:sldChg>
      <pc:sldChg chg="modSp del">
        <pc:chgData name="Christine Assaf" userId="84e7e474a38a39c3" providerId="LiveId" clId="{16FC4D1F-BA5D-4A65-AC65-68AD1A5F8FD8}" dt="2020-02-05T02:40:24.284" v="4324" actId="2696"/>
        <pc:sldMkLst>
          <pc:docMk/>
          <pc:sldMk cId="2294722125" sldId="340"/>
        </pc:sldMkLst>
        <pc:spChg chg="mod">
          <ac:chgData name="Christine Assaf" userId="84e7e474a38a39c3" providerId="LiveId" clId="{16FC4D1F-BA5D-4A65-AC65-68AD1A5F8FD8}" dt="2020-02-05T02:39:13.959" v="4271"/>
          <ac:spMkLst>
            <pc:docMk/>
            <pc:sldMk cId="2294722125" sldId="340"/>
            <ac:spMk id="2" creationId="{EF24CA04-327F-4A45-8923-92F6874B5AD6}"/>
          </ac:spMkLst>
        </pc:spChg>
      </pc:sldChg>
      <pc:sldChg chg="ord">
        <pc:chgData name="Christine Assaf" userId="84e7e474a38a39c3" providerId="LiveId" clId="{16FC4D1F-BA5D-4A65-AC65-68AD1A5F8FD8}" dt="2020-02-05T04:03:48.964" v="7242"/>
        <pc:sldMkLst>
          <pc:docMk/>
          <pc:sldMk cId="3797718599" sldId="345"/>
        </pc:sldMkLst>
      </pc:sldChg>
      <pc:sldChg chg="modSp">
        <pc:chgData name="Christine Assaf" userId="84e7e474a38a39c3" providerId="LiveId" clId="{16FC4D1F-BA5D-4A65-AC65-68AD1A5F8FD8}" dt="2020-02-05T04:09:19.250" v="7501" actId="6549"/>
        <pc:sldMkLst>
          <pc:docMk/>
          <pc:sldMk cId="1033366313" sldId="347"/>
        </pc:sldMkLst>
        <pc:spChg chg="mod">
          <ac:chgData name="Christine Assaf" userId="84e7e474a38a39c3" providerId="LiveId" clId="{16FC4D1F-BA5D-4A65-AC65-68AD1A5F8FD8}" dt="2020-02-05T04:09:19.250" v="7501" actId="6549"/>
          <ac:spMkLst>
            <pc:docMk/>
            <pc:sldMk cId="1033366313" sldId="347"/>
            <ac:spMk id="2" creationId="{EF24CA04-327F-4A45-8923-92F6874B5AD6}"/>
          </ac:spMkLst>
        </pc:spChg>
        <pc:spChg chg="mod">
          <ac:chgData name="Christine Assaf" userId="84e7e474a38a39c3" providerId="LiveId" clId="{16FC4D1F-BA5D-4A65-AC65-68AD1A5F8FD8}" dt="2020-01-25T19:59:02.444" v="3676" actId="20577"/>
          <ac:spMkLst>
            <pc:docMk/>
            <pc:sldMk cId="1033366313" sldId="347"/>
            <ac:spMk id="3" creationId="{53E16ADB-5B3B-4086-A261-D6274ABB7FBA}"/>
          </ac:spMkLst>
        </pc:spChg>
        <pc:picChg chg="mod">
          <ac:chgData name="Christine Assaf" userId="84e7e474a38a39c3" providerId="LiveId" clId="{16FC4D1F-BA5D-4A65-AC65-68AD1A5F8FD8}" dt="2020-01-25T20:03:07.229" v="3699" actId="167"/>
          <ac:picMkLst>
            <pc:docMk/>
            <pc:sldMk cId="1033366313" sldId="347"/>
            <ac:picMk id="3074" creationId="{6034DFA1-76C1-4B18-8991-C8AFDECE8BE1}"/>
          </ac:picMkLst>
        </pc:picChg>
      </pc:sldChg>
      <pc:sldChg chg="modNotesTx">
        <pc:chgData name="Christine Assaf" userId="84e7e474a38a39c3" providerId="LiveId" clId="{16FC4D1F-BA5D-4A65-AC65-68AD1A5F8FD8}" dt="2020-02-06T04:42:41.518" v="9333" actId="6549"/>
        <pc:sldMkLst>
          <pc:docMk/>
          <pc:sldMk cId="2363909983" sldId="348"/>
        </pc:sldMkLst>
      </pc:sldChg>
      <pc:sldChg chg="addSp delSp modSp ord modNotesTx">
        <pc:chgData name="Christine Assaf" userId="84e7e474a38a39c3" providerId="LiveId" clId="{16FC4D1F-BA5D-4A65-AC65-68AD1A5F8FD8}" dt="2020-02-06T05:09:57.075" v="11618" actId="114"/>
        <pc:sldMkLst>
          <pc:docMk/>
          <pc:sldMk cId="513766956" sldId="360"/>
        </pc:sldMkLst>
        <pc:spChg chg="mod">
          <ac:chgData name="Christine Assaf" userId="84e7e474a38a39c3" providerId="LiveId" clId="{16FC4D1F-BA5D-4A65-AC65-68AD1A5F8FD8}" dt="2020-02-06T05:07:36.096" v="11510" actId="20577"/>
          <ac:spMkLst>
            <pc:docMk/>
            <pc:sldMk cId="513766956" sldId="360"/>
            <ac:spMk id="2" creationId="{EF24CA04-327F-4A45-8923-92F6874B5AD6}"/>
          </ac:spMkLst>
        </pc:spChg>
        <pc:spChg chg="mod">
          <ac:chgData name="Christine Assaf" userId="84e7e474a38a39c3" providerId="LiveId" clId="{16FC4D1F-BA5D-4A65-AC65-68AD1A5F8FD8}" dt="2020-01-25T19:39:46.390" v="3213" actId="20577"/>
          <ac:spMkLst>
            <pc:docMk/>
            <pc:sldMk cId="513766956" sldId="360"/>
            <ac:spMk id="3" creationId="{53E16ADB-5B3B-4086-A261-D6274ABB7FBA}"/>
          </ac:spMkLst>
        </pc:spChg>
        <pc:spChg chg="add del mod">
          <ac:chgData name="Christine Assaf" userId="84e7e474a38a39c3" providerId="LiveId" clId="{16FC4D1F-BA5D-4A65-AC65-68AD1A5F8FD8}" dt="2020-02-05T03:04:07.248" v="4432" actId="478"/>
          <ac:spMkLst>
            <pc:docMk/>
            <pc:sldMk cId="513766956" sldId="360"/>
            <ac:spMk id="4" creationId="{0D14688F-0F8F-486B-8CEF-2249A2D2CDF8}"/>
          </ac:spMkLst>
        </pc:spChg>
        <pc:picChg chg="add del mod">
          <ac:chgData name="Christine Assaf" userId="84e7e474a38a39c3" providerId="LiveId" clId="{16FC4D1F-BA5D-4A65-AC65-68AD1A5F8FD8}" dt="2020-02-05T02:59:34.223" v="4396" actId="478"/>
          <ac:picMkLst>
            <pc:docMk/>
            <pc:sldMk cId="513766956" sldId="360"/>
            <ac:picMk id="1026" creationId="{089A9EB1-7197-4E9E-B708-2F318EE8131C}"/>
          </ac:picMkLst>
        </pc:picChg>
        <pc:picChg chg="add mod">
          <ac:chgData name="Christine Assaf" userId="84e7e474a38a39c3" providerId="LiveId" clId="{16FC4D1F-BA5D-4A65-AC65-68AD1A5F8FD8}" dt="2020-02-05T03:26:55.103" v="5836" actId="1076"/>
          <ac:picMkLst>
            <pc:docMk/>
            <pc:sldMk cId="513766956" sldId="360"/>
            <ac:picMk id="3074" creationId="{1CD486E4-3F11-4D13-92D6-E274C8895C20}"/>
          </ac:picMkLst>
        </pc:picChg>
      </pc:sldChg>
      <pc:sldChg chg="ord">
        <pc:chgData name="Christine Assaf" userId="84e7e474a38a39c3" providerId="LiveId" clId="{16FC4D1F-BA5D-4A65-AC65-68AD1A5F8FD8}" dt="2020-02-05T05:06:02.395" v="8584"/>
        <pc:sldMkLst>
          <pc:docMk/>
          <pc:sldMk cId="2796713283" sldId="363"/>
        </pc:sldMkLst>
      </pc:sldChg>
      <pc:sldChg chg="modSp modNotesTx">
        <pc:chgData name="Christine Assaf" userId="84e7e474a38a39c3" providerId="LiveId" clId="{16FC4D1F-BA5D-4A65-AC65-68AD1A5F8FD8}" dt="2020-02-06T04:33:29.155" v="9168" actId="20577"/>
        <pc:sldMkLst>
          <pc:docMk/>
          <pc:sldMk cId="4225979257" sldId="364"/>
        </pc:sldMkLst>
        <pc:spChg chg="mod">
          <ac:chgData name="Christine Assaf" userId="84e7e474a38a39c3" providerId="LiveId" clId="{16FC4D1F-BA5D-4A65-AC65-68AD1A5F8FD8}" dt="2020-02-05T05:07:58.351" v="8585" actId="20577"/>
          <ac:spMkLst>
            <pc:docMk/>
            <pc:sldMk cId="4225979257" sldId="364"/>
            <ac:spMk id="2" creationId="{B3ADF4C9-17E7-4A38-9C43-7F6F1B602B98}"/>
          </ac:spMkLst>
        </pc:spChg>
      </pc:sldChg>
      <pc:sldChg chg="modNotesTx">
        <pc:chgData name="Christine Assaf" userId="84e7e474a38a39c3" providerId="LiveId" clId="{16FC4D1F-BA5D-4A65-AC65-68AD1A5F8FD8}" dt="2020-02-06T04:34:43.497" v="9272" actId="20577"/>
        <pc:sldMkLst>
          <pc:docMk/>
          <pc:sldMk cId="1792179568" sldId="365"/>
        </pc:sldMkLst>
      </pc:sldChg>
      <pc:sldChg chg="modSp del">
        <pc:chgData name="Christine Assaf" userId="84e7e474a38a39c3" providerId="LiveId" clId="{16FC4D1F-BA5D-4A65-AC65-68AD1A5F8FD8}" dt="2020-01-25T19:57:42.541" v="3646" actId="2696"/>
        <pc:sldMkLst>
          <pc:docMk/>
          <pc:sldMk cId="1556353385" sldId="366"/>
        </pc:sldMkLst>
        <pc:spChg chg="mod">
          <ac:chgData name="Christine Assaf" userId="84e7e474a38a39c3" providerId="LiveId" clId="{16FC4D1F-BA5D-4A65-AC65-68AD1A5F8FD8}" dt="2020-01-25T19:57:37.451" v="3645"/>
          <ac:spMkLst>
            <pc:docMk/>
            <pc:sldMk cId="1556353385" sldId="366"/>
            <ac:spMk id="2" creationId="{EF24CA04-327F-4A45-8923-92F6874B5AD6}"/>
          </ac:spMkLst>
        </pc:spChg>
      </pc:sldChg>
      <pc:sldChg chg="modSp modNotesTx">
        <pc:chgData name="Christine Assaf" userId="84e7e474a38a39c3" providerId="LiveId" clId="{16FC4D1F-BA5D-4A65-AC65-68AD1A5F8FD8}" dt="2020-02-06T04:41:03.148" v="9309" actId="20577"/>
        <pc:sldMkLst>
          <pc:docMk/>
          <pc:sldMk cId="30422113" sldId="368"/>
        </pc:sldMkLst>
        <pc:spChg chg="mod">
          <ac:chgData name="Christine Assaf" userId="84e7e474a38a39c3" providerId="LiveId" clId="{16FC4D1F-BA5D-4A65-AC65-68AD1A5F8FD8}" dt="2020-02-05T02:43:00.652" v="4392" actId="5793"/>
          <ac:spMkLst>
            <pc:docMk/>
            <pc:sldMk cId="30422113" sldId="368"/>
            <ac:spMk id="2" creationId="{EF24CA04-327F-4A45-8923-92F6874B5AD6}"/>
          </ac:spMkLst>
        </pc:spChg>
      </pc:sldChg>
      <pc:sldChg chg="modNotesTx">
        <pc:chgData name="Christine Assaf" userId="84e7e474a38a39c3" providerId="LiveId" clId="{16FC4D1F-BA5D-4A65-AC65-68AD1A5F8FD8}" dt="2020-02-05T04:32:55.929" v="7898" actId="5793"/>
        <pc:sldMkLst>
          <pc:docMk/>
          <pc:sldMk cId="392058892" sldId="369"/>
        </pc:sldMkLst>
      </pc:sldChg>
      <pc:sldChg chg="modNotesTx">
        <pc:chgData name="Christine Assaf" userId="84e7e474a38a39c3" providerId="LiveId" clId="{16FC4D1F-BA5D-4A65-AC65-68AD1A5F8FD8}" dt="2020-02-06T04:32:18.312" v="9114" actId="20577"/>
        <pc:sldMkLst>
          <pc:docMk/>
          <pc:sldMk cId="2441185131" sldId="373"/>
        </pc:sldMkLst>
      </pc:sldChg>
      <pc:sldChg chg="addSp modSp add modNotesTx">
        <pc:chgData name="Christine Assaf" userId="84e7e474a38a39c3" providerId="LiveId" clId="{16FC4D1F-BA5D-4A65-AC65-68AD1A5F8FD8}" dt="2020-02-06T04:56:13.827" v="10432" actId="20577"/>
        <pc:sldMkLst>
          <pc:docMk/>
          <pc:sldMk cId="3277836455" sldId="374"/>
        </pc:sldMkLst>
        <pc:spChg chg="mod">
          <ac:chgData name="Christine Assaf" userId="84e7e474a38a39c3" providerId="LiveId" clId="{16FC4D1F-BA5D-4A65-AC65-68AD1A5F8FD8}" dt="2020-01-25T20:00:19.346" v="3698" actId="20577"/>
          <ac:spMkLst>
            <pc:docMk/>
            <pc:sldMk cId="3277836455" sldId="374"/>
            <ac:spMk id="2" creationId="{F8BD7B13-5313-4CF2-9B83-BDC44607E6EB}"/>
          </ac:spMkLst>
        </pc:spChg>
        <pc:spChg chg="mod">
          <ac:chgData name="Christine Assaf" userId="84e7e474a38a39c3" providerId="LiveId" clId="{16FC4D1F-BA5D-4A65-AC65-68AD1A5F8FD8}" dt="2020-01-25T19:09:33.743" v="1979"/>
          <ac:spMkLst>
            <pc:docMk/>
            <pc:sldMk cId="3277836455" sldId="374"/>
            <ac:spMk id="3" creationId="{F0425428-048A-4264-819D-99213FA464B5}"/>
          </ac:spMkLst>
        </pc:spChg>
        <pc:picChg chg="add mod">
          <ac:chgData name="Christine Assaf" userId="84e7e474a38a39c3" providerId="LiveId" clId="{16FC4D1F-BA5D-4A65-AC65-68AD1A5F8FD8}" dt="2020-02-05T04:59:41.655" v="8522" actId="1076"/>
          <ac:picMkLst>
            <pc:docMk/>
            <pc:sldMk cId="3277836455" sldId="374"/>
            <ac:picMk id="2050" creationId="{425C7CB6-1EFA-4B1D-9FD8-F99F999F9BB7}"/>
          </ac:picMkLst>
        </pc:picChg>
      </pc:sldChg>
      <pc:sldChg chg="modSp add ord modNotesTx">
        <pc:chgData name="Christine Assaf" userId="84e7e474a38a39c3" providerId="LiveId" clId="{16FC4D1F-BA5D-4A65-AC65-68AD1A5F8FD8}" dt="2020-02-06T05:03:17.219" v="10974" actId="20577"/>
        <pc:sldMkLst>
          <pc:docMk/>
          <pc:sldMk cId="1086474025" sldId="375"/>
        </pc:sldMkLst>
        <pc:spChg chg="mod">
          <ac:chgData name="Christine Assaf" userId="84e7e474a38a39c3" providerId="LiveId" clId="{16FC4D1F-BA5D-4A65-AC65-68AD1A5F8FD8}" dt="2020-02-06T04:57:34.743" v="10617" actId="1076"/>
          <ac:spMkLst>
            <pc:docMk/>
            <pc:sldMk cId="1086474025" sldId="375"/>
            <ac:spMk id="2" creationId="{623C171E-464A-483F-B09D-38E3B7D21DC2}"/>
          </ac:spMkLst>
        </pc:spChg>
        <pc:spChg chg="mod">
          <ac:chgData name="Christine Assaf" userId="84e7e474a38a39c3" providerId="LiveId" clId="{16FC4D1F-BA5D-4A65-AC65-68AD1A5F8FD8}" dt="2020-01-25T19:04:36.916" v="1760" actId="20577"/>
          <ac:spMkLst>
            <pc:docMk/>
            <pc:sldMk cId="1086474025" sldId="375"/>
            <ac:spMk id="3" creationId="{1637BB93-F4AC-4F76-9DCB-8B760A539EB7}"/>
          </ac:spMkLst>
        </pc:spChg>
      </pc:sldChg>
      <pc:sldChg chg="modSp add del">
        <pc:chgData name="Christine Assaf" userId="84e7e474a38a39c3" providerId="LiveId" clId="{16FC4D1F-BA5D-4A65-AC65-68AD1A5F8FD8}" dt="2020-01-25T19:09:58.964" v="1996" actId="2696"/>
        <pc:sldMkLst>
          <pc:docMk/>
          <pc:sldMk cId="515703786" sldId="376"/>
        </pc:sldMkLst>
        <pc:spChg chg="mod">
          <ac:chgData name="Christine Assaf" userId="84e7e474a38a39c3" providerId="LiveId" clId="{16FC4D1F-BA5D-4A65-AC65-68AD1A5F8FD8}" dt="2020-01-25T19:09:52.660" v="1995" actId="20577"/>
          <ac:spMkLst>
            <pc:docMk/>
            <pc:sldMk cId="515703786" sldId="376"/>
            <ac:spMk id="3" creationId="{DDFA47F0-071E-4B45-ACED-33B68320A1A8}"/>
          </ac:spMkLst>
        </pc:spChg>
      </pc:sldChg>
      <pc:sldChg chg="modSp add ord modNotesTx">
        <pc:chgData name="Christine Assaf" userId="84e7e474a38a39c3" providerId="LiveId" clId="{16FC4D1F-BA5D-4A65-AC65-68AD1A5F8FD8}" dt="2020-02-05T04:28:51.555" v="7714" actId="20577"/>
        <pc:sldMkLst>
          <pc:docMk/>
          <pc:sldMk cId="2937901778" sldId="376"/>
        </pc:sldMkLst>
        <pc:spChg chg="mod">
          <ac:chgData name="Christine Assaf" userId="84e7e474a38a39c3" providerId="LiveId" clId="{16FC4D1F-BA5D-4A65-AC65-68AD1A5F8FD8}" dt="2020-02-05T04:03:40.298" v="7241" actId="14100"/>
          <ac:spMkLst>
            <pc:docMk/>
            <pc:sldMk cId="2937901778" sldId="376"/>
            <ac:spMk id="2" creationId="{D037E594-FCD6-461A-B63D-F5223F4BB540}"/>
          </ac:spMkLst>
        </pc:spChg>
        <pc:spChg chg="mod">
          <ac:chgData name="Christine Assaf" userId="84e7e474a38a39c3" providerId="LiveId" clId="{16FC4D1F-BA5D-4A65-AC65-68AD1A5F8FD8}" dt="2020-01-25T19:38:17.945" v="3169" actId="20577"/>
          <ac:spMkLst>
            <pc:docMk/>
            <pc:sldMk cId="2937901778" sldId="376"/>
            <ac:spMk id="3" creationId="{82585704-9B83-4730-92C2-459E499DE674}"/>
          </ac:spMkLst>
        </pc:spChg>
      </pc:sldChg>
      <pc:sldChg chg="modSp ord modNotesTx">
        <pc:chgData name="Christine Assaf" userId="84e7e474a38a39c3" providerId="LiveId" clId="{16FC4D1F-BA5D-4A65-AC65-68AD1A5F8FD8}" dt="2020-02-06T05:21:39.168" v="13220" actId="20577"/>
        <pc:sldMkLst>
          <pc:docMk/>
          <pc:sldMk cId="1820830993" sldId="377"/>
        </pc:sldMkLst>
        <pc:spChg chg="mod">
          <ac:chgData name="Christine Assaf" userId="84e7e474a38a39c3" providerId="LiveId" clId="{16FC4D1F-BA5D-4A65-AC65-68AD1A5F8FD8}" dt="2020-02-05T04:05:12.951" v="7257" actId="1076"/>
          <ac:spMkLst>
            <pc:docMk/>
            <pc:sldMk cId="1820830993" sldId="377"/>
            <ac:spMk id="2" creationId="{EF24CA04-327F-4A45-8923-92F6874B5AD6}"/>
          </ac:spMkLst>
        </pc:spChg>
        <pc:spChg chg="mod">
          <ac:chgData name="Christine Assaf" userId="84e7e474a38a39c3" providerId="LiveId" clId="{16FC4D1F-BA5D-4A65-AC65-68AD1A5F8FD8}" dt="2020-02-05T04:05:24.022" v="7259" actId="6549"/>
          <ac:spMkLst>
            <pc:docMk/>
            <pc:sldMk cId="1820830993" sldId="377"/>
            <ac:spMk id="3" creationId="{53E16ADB-5B3B-4086-A261-D6274ABB7FBA}"/>
          </ac:spMkLst>
        </pc:spChg>
        <pc:picChg chg="mod">
          <ac:chgData name="Christine Assaf" userId="84e7e474a38a39c3" providerId="LiveId" clId="{16FC4D1F-BA5D-4A65-AC65-68AD1A5F8FD8}" dt="2020-02-05T04:05:16.199" v="7258" actId="14100"/>
          <ac:picMkLst>
            <pc:docMk/>
            <pc:sldMk cId="1820830993" sldId="377"/>
            <ac:picMk id="4" creationId="{E1EC6488-2881-45C8-BC79-C29F7536C664}"/>
          </ac:picMkLst>
        </pc:picChg>
      </pc:sldChg>
      <pc:sldChg chg="modSp add">
        <pc:chgData name="Christine Assaf" userId="84e7e474a38a39c3" providerId="LiveId" clId="{16FC4D1F-BA5D-4A65-AC65-68AD1A5F8FD8}" dt="2020-01-25T22:30:15.825" v="4219" actId="14100"/>
        <pc:sldMkLst>
          <pc:docMk/>
          <pc:sldMk cId="3296962543" sldId="379"/>
        </pc:sldMkLst>
        <pc:spChg chg="mod">
          <ac:chgData name="Christine Assaf" userId="84e7e474a38a39c3" providerId="LiveId" clId="{16FC4D1F-BA5D-4A65-AC65-68AD1A5F8FD8}" dt="2020-01-25T22:30:15.825" v="4219" actId="14100"/>
          <ac:spMkLst>
            <pc:docMk/>
            <pc:sldMk cId="3296962543" sldId="379"/>
            <ac:spMk id="2" creationId="{CDE599BE-E822-4ADA-B09A-21C74979613D}"/>
          </ac:spMkLst>
        </pc:spChg>
        <pc:spChg chg="mod">
          <ac:chgData name="Christine Assaf" userId="84e7e474a38a39c3" providerId="LiveId" clId="{16FC4D1F-BA5D-4A65-AC65-68AD1A5F8FD8}" dt="2020-01-25T22:25:05.999" v="3918" actId="313"/>
          <ac:spMkLst>
            <pc:docMk/>
            <pc:sldMk cId="3296962543" sldId="379"/>
            <ac:spMk id="3" creationId="{1559D6C5-275A-4A1A-9B3F-F48F9A4926FC}"/>
          </ac:spMkLst>
        </pc:spChg>
      </pc:sldChg>
      <pc:sldChg chg="modNotesTx">
        <pc:chgData name="Christine Assaf" userId="84e7e474a38a39c3" providerId="LiveId" clId="{16FC4D1F-BA5D-4A65-AC65-68AD1A5F8FD8}" dt="2020-02-06T04:55:54.696" v="10404" actId="20577"/>
        <pc:sldMkLst>
          <pc:docMk/>
          <pc:sldMk cId="1824096116" sldId="383"/>
        </pc:sldMkLst>
      </pc:sldChg>
      <pc:sldChg chg="modNotesTx">
        <pc:chgData name="Christine Assaf" userId="84e7e474a38a39c3" providerId="LiveId" clId="{16FC4D1F-BA5D-4A65-AC65-68AD1A5F8FD8}" dt="2020-02-06T04:56:04.336" v="10418" actId="20577"/>
        <pc:sldMkLst>
          <pc:docMk/>
          <pc:sldMk cId="3918623000" sldId="384"/>
        </pc:sldMkLst>
      </pc:sldChg>
      <pc:sldChg chg="modSp del">
        <pc:chgData name="Christine Assaf" userId="84e7e474a38a39c3" providerId="LiveId" clId="{16FC4D1F-BA5D-4A65-AC65-68AD1A5F8FD8}" dt="2020-02-05T05:08:48.015" v="8638" actId="2696"/>
        <pc:sldMkLst>
          <pc:docMk/>
          <pc:sldMk cId="238226479" sldId="387"/>
        </pc:sldMkLst>
        <pc:spChg chg="mod">
          <ac:chgData name="Christine Assaf" userId="84e7e474a38a39c3" providerId="LiveId" clId="{16FC4D1F-BA5D-4A65-AC65-68AD1A5F8FD8}" dt="2020-02-05T03:43:40.580" v="7079" actId="20578"/>
          <ac:spMkLst>
            <pc:docMk/>
            <pc:sldMk cId="238226479" sldId="387"/>
            <ac:spMk id="2" creationId="{623C171E-464A-483F-B09D-38E3B7D21DC2}"/>
          </ac:spMkLst>
        </pc:spChg>
      </pc:sldChg>
      <pc:sldChg chg="addSp delSp modSp add modNotesTx">
        <pc:chgData name="Christine Assaf" userId="84e7e474a38a39c3" providerId="LiveId" clId="{16FC4D1F-BA5D-4A65-AC65-68AD1A5F8FD8}" dt="2020-02-06T05:21:33.161" v="13218" actId="6549"/>
        <pc:sldMkLst>
          <pc:docMk/>
          <pc:sldMk cId="1605864957" sldId="390"/>
        </pc:sldMkLst>
        <pc:spChg chg="mod">
          <ac:chgData name="Christine Assaf" userId="84e7e474a38a39c3" providerId="LiveId" clId="{16FC4D1F-BA5D-4A65-AC65-68AD1A5F8FD8}" dt="2020-02-06T05:13:02.166" v="12070" actId="20577"/>
          <ac:spMkLst>
            <pc:docMk/>
            <pc:sldMk cId="1605864957" sldId="390"/>
            <ac:spMk id="2" creationId="{377EE0B5-BC95-4197-837E-EEACB4F9975D}"/>
          </ac:spMkLst>
        </pc:spChg>
        <pc:spChg chg="del">
          <ac:chgData name="Christine Assaf" userId="84e7e474a38a39c3" providerId="LiveId" clId="{16FC4D1F-BA5D-4A65-AC65-68AD1A5F8FD8}" dt="2020-02-05T03:46:13.935" v="7163" actId="478"/>
          <ac:spMkLst>
            <pc:docMk/>
            <pc:sldMk cId="1605864957" sldId="390"/>
            <ac:spMk id="3" creationId="{C8C2BB4F-6526-4C38-B7E9-C8F7A563AD6D}"/>
          </ac:spMkLst>
        </pc:spChg>
        <pc:spChg chg="add del mod">
          <ac:chgData name="Christine Assaf" userId="84e7e474a38a39c3" providerId="LiveId" clId="{16FC4D1F-BA5D-4A65-AC65-68AD1A5F8FD8}" dt="2020-02-05T03:32:12.213" v="6024" actId="478"/>
          <ac:spMkLst>
            <pc:docMk/>
            <pc:sldMk cId="1605864957" sldId="390"/>
            <ac:spMk id="4" creationId="{B0EEBFB8-F5C3-4911-8282-03DD12B58E73}"/>
          </ac:spMkLst>
        </pc:spChg>
        <pc:spChg chg="add mod">
          <ac:chgData name="Christine Assaf" userId="84e7e474a38a39c3" providerId="LiveId" clId="{16FC4D1F-BA5D-4A65-AC65-68AD1A5F8FD8}" dt="2020-02-05T03:32:45.516" v="6029" actId="1076"/>
          <ac:spMkLst>
            <pc:docMk/>
            <pc:sldMk cId="1605864957" sldId="390"/>
            <ac:spMk id="5" creationId="{CF383A57-0AB8-46BA-B455-686B9A06DCC2}"/>
          </ac:spMkLst>
        </pc:spChg>
        <pc:picChg chg="add mod">
          <ac:chgData name="Christine Assaf" userId="84e7e474a38a39c3" providerId="LiveId" clId="{16FC4D1F-BA5D-4A65-AC65-68AD1A5F8FD8}" dt="2020-02-05T03:26:44.452" v="5835" actId="1076"/>
          <ac:picMkLst>
            <pc:docMk/>
            <pc:sldMk cId="1605864957" sldId="390"/>
            <ac:picMk id="2050" creationId="{10BBE1CD-04F1-40BE-9A9D-776091522D99}"/>
          </ac:picMkLst>
        </pc:picChg>
      </pc:sldChg>
    </pc:docChg>
  </pc:docChgLst>
  <pc:docChgLst>
    <pc:chgData name="william a" userId="c66c7249b60d4ab2" providerId="LiveId" clId="{987DFEFB-91F3-4A2C-BC6D-A4C6CB8FF458}"/>
    <pc:docChg chg="undo custSel addSld delSld modSld sldOrd delMainMaster modMainMaster modSection">
      <pc:chgData name="william a" userId="c66c7249b60d4ab2" providerId="LiveId" clId="{987DFEFB-91F3-4A2C-BC6D-A4C6CB8FF458}" dt="2019-09-27T04:37:48.515" v="3759" actId="20577"/>
      <pc:docMkLst>
        <pc:docMk/>
      </pc:docMkLst>
      <pc:sldChg chg="modTransition">
        <pc:chgData name="william a" userId="c66c7249b60d4ab2" providerId="LiveId" clId="{987DFEFB-91F3-4A2C-BC6D-A4C6CB8FF458}" dt="2019-09-27T01:54:58.590" v="2"/>
        <pc:sldMkLst>
          <pc:docMk/>
          <pc:sldMk cId="2079728015" sldId="296"/>
        </pc:sldMkLst>
      </pc:sldChg>
      <pc:sldChg chg="modTransition">
        <pc:chgData name="william a" userId="c66c7249b60d4ab2" providerId="LiveId" clId="{987DFEFB-91F3-4A2C-BC6D-A4C6CB8FF458}" dt="2019-09-27T01:54:58.590" v="2"/>
        <pc:sldMkLst>
          <pc:docMk/>
          <pc:sldMk cId="200595087" sldId="299"/>
        </pc:sldMkLst>
      </pc:sldChg>
      <pc:sldChg chg="modTransition">
        <pc:chgData name="william a" userId="c66c7249b60d4ab2" providerId="LiveId" clId="{987DFEFB-91F3-4A2C-BC6D-A4C6CB8FF458}" dt="2019-09-27T01:54:58.590" v="2"/>
        <pc:sldMkLst>
          <pc:docMk/>
          <pc:sldMk cId="574922863" sldId="303"/>
        </pc:sldMkLst>
      </pc:sldChg>
      <pc:sldChg chg="modTransition">
        <pc:chgData name="william a" userId="c66c7249b60d4ab2" providerId="LiveId" clId="{987DFEFB-91F3-4A2C-BC6D-A4C6CB8FF458}" dt="2019-09-27T01:54:58.590" v="2"/>
        <pc:sldMkLst>
          <pc:docMk/>
          <pc:sldMk cId="1515512664" sldId="310"/>
        </pc:sldMkLst>
      </pc:sldChg>
      <pc:sldChg chg="modTransition">
        <pc:chgData name="william a" userId="c66c7249b60d4ab2" providerId="LiveId" clId="{987DFEFB-91F3-4A2C-BC6D-A4C6CB8FF458}" dt="2019-09-27T01:54:58.590" v="2"/>
        <pc:sldMkLst>
          <pc:docMk/>
          <pc:sldMk cId="486348467" sldId="312"/>
        </pc:sldMkLst>
      </pc:sldChg>
      <pc:sldChg chg="modTransition">
        <pc:chgData name="william a" userId="c66c7249b60d4ab2" providerId="LiveId" clId="{987DFEFB-91F3-4A2C-BC6D-A4C6CB8FF458}" dt="2019-09-27T01:54:58.590" v="2"/>
        <pc:sldMkLst>
          <pc:docMk/>
          <pc:sldMk cId="1690938764" sldId="321"/>
        </pc:sldMkLst>
      </pc:sldChg>
      <pc:sldChg chg="modTransition">
        <pc:chgData name="william a" userId="c66c7249b60d4ab2" providerId="LiveId" clId="{987DFEFB-91F3-4A2C-BC6D-A4C6CB8FF458}" dt="2019-09-27T01:54:58.590" v="2"/>
        <pc:sldMkLst>
          <pc:docMk/>
          <pc:sldMk cId="380098896" sldId="323"/>
        </pc:sldMkLst>
      </pc:sldChg>
      <pc:sldChg chg="modTransition">
        <pc:chgData name="william a" userId="c66c7249b60d4ab2" providerId="LiveId" clId="{987DFEFB-91F3-4A2C-BC6D-A4C6CB8FF458}" dt="2019-09-27T01:54:58.590" v="2"/>
        <pc:sldMkLst>
          <pc:docMk/>
          <pc:sldMk cId="3831141445" sldId="324"/>
        </pc:sldMkLst>
      </pc:sldChg>
      <pc:sldChg chg="modTransition">
        <pc:chgData name="william a" userId="c66c7249b60d4ab2" providerId="LiveId" clId="{987DFEFB-91F3-4A2C-BC6D-A4C6CB8FF458}" dt="2019-09-27T01:54:58.590" v="2"/>
        <pc:sldMkLst>
          <pc:docMk/>
          <pc:sldMk cId="2143127594" sldId="325"/>
        </pc:sldMkLst>
      </pc:sldChg>
      <pc:sldChg chg="modTransition">
        <pc:chgData name="william a" userId="c66c7249b60d4ab2" providerId="LiveId" clId="{987DFEFB-91F3-4A2C-BC6D-A4C6CB8FF458}" dt="2019-09-27T01:54:58.590" v="2"/>
        <pc:sldMkLst>
          <pc:docMk/>
          <pc:sldMk cId="2347478078" sldId="326"/>
        </pc:sldMkLst>
      </pc:sldChg>
      <pc:sldChg chg="modTransition">
        <pc:chgData name="william a" userId="c66c7249b60d4ab2" providerId="LiveId" clId="{987DFEFB-91F3-4A2C-BC6D-A4C6CB8FF458}" dt="2019-09-27T01:54:58.590" v="2"/>
        <pc:sldMkLst>
          <pc:docMk/>
          <pc:sldMk cId="3360030024" sldId="327"/>
        </pc:sldMkLst>
      </pc:sldChg>
      <pc:sldChg chg="modTransition">
        <pc:chgData name="william a" userId="c66c7249b60d4ab2" providerId="LiveId" clId="{987DFEFB-91F3-4A2C-BC6D-A4C6CB8FF458}" dt="2019-09-27T01:54:58.590" v="2"/>
        <pc:sldMkLst>
          <pc:docMk/>
          <pc:sldMk cId="1842870381" sldId="329"/>
        </pc:sldMkLst>
      </pc:sldChg>
      <pc:sldChg chg="modTransition">
        <pc:chgData name="william a" userId="c66c7249b60d4ab2" providerId="LiveId" clId="{987DFEFB-91F3-4A2C-BC6D-A4C6CB8FF458}" dt="2019-09-27T01:54:58.590" v="2"/>
        <pc:sldMkLst>
          <pc:docMk/>
          <pc:sldMk cId="37594886" sldId="330"/>
        </pc:sldMkLst>
      </pc:sldChg>
      <pc:sldChg chg="modTransition">
        <pc:chgData name="william a" userId="c66c7249b60d4ab2" providerId="LiveId" clId="{987DFEFB-91F3-4A2C-BC6D-A4C6CB8FF458}" dt="2019-09-27T01:54:58.590" v="2"/>
        <pc:sldMkLst>
          <pc:docMk/>
          <pc:sldMk cId="3319312414" sldId="331"/>
        </pc:sldMkLst>
      </pc:sldChg>
      <pc:sldChg chg="modTransition">
        <pc:chgData name="william a" userId="c66c7249b60d4ab2" providerId="LiveId" clId="{987DFEFB-91F3-4A2C-BC6D-A4C6CB8FF458}" dt="2019-09-27T01:54:58.590" v="2"/>
        <pc:sldMkLst>
          <pc:docMk/>
          <pc:sldMk cId="2703487510" sldId="334"/>
        </pc:sldMkLst>
      </pc:sldChg>
      <pc:sldChg chg="modTransition">
        <pc:chgData name="william a" userId="c66c7249b60d4ab2" providerId="LiveId" clId="{987DFEFB-91F3-4A2C-BC6D-A4C6CB8FF458}" dt="2019-09-27T01:54:58.590" v="2"/>
        <pc:sldMkLst>
          <pc:docMk/>
          <pc:sldMk cId="3750996289" sldId="335"/>
        </pc:sldMkLst>
      </pc:sldChg>
      <pc:sldChg chg="modTransition">
        <pc:chgData name="william a" userId="c66c7249b60d4ab2" providerId="LiveId" clId="{987DFEFB-91F3-4A2C-BC6D-A4C6CB8FF458}" dt="2019-09-27T01:54:58.590" v="2"/>
        <pc:sldMkLst>
          <pc:docMk/>
          <pc:sldMk cId="1596964663" sldId="338"/>
        </pc:sldMkLst>
      </pc:sldChg>
      <pc:sldChg chg="addSp delSp modSp add modTransition">
        <pc:chgData name="william a" userId="c66c7249b60d4ab2" providerId="LiveId" clId="{987DFEFB-91F3-4A2C-BC6D-A4C6CB8FF458}" dt="2019-09-27T02:36:49.515" v="1535"/>
        <pc:sldMkLst>
          <pc:docMk/>
          <pc:sldMk cId="609362847" sldId="339"/>
        </pc:sldMkLst>
        <pc:spChg chg="mod">
          <ac:chgData name="william a" userId="c66c7249b60d4ab2" providerId="LiveId" clId="{987DFEFB-91F3-4A2C-BC6D-A4C6CB8FF458}" dt="2019-09-27T01:55:32.609" v="86" actId="20577"/>
          <ac:spMkLst>
            <pc:docMk/>
            <pc:sldMk cId="609362847" sldId="339"/>
            <ac:spMk id="2" creationId="{EF24CA04-327F-4A45-8923-92F6874B5AD6}"/>
          </ac:spMkLst>
        </pc:spChg>
        <pc:spChg chg="mod">
          <ac:chgData name="william a" userId="c66c7249b60d4ab2" providerId="LiveId" clId="{987DFEFB-91F3-4A2C-BC6D-A4C6CB8FF458}" dt="2019-09-27T01:55:23.704" v="34" actId="20577"/>
          <ac:spMkLst>
            <pc:docMk/>
            <pc:sldMk cId="609362847" sldId="339"/>
            <ac:spMk id="3" creationId="{53E16ADB-5B3B-4086-A261-D6274ABB7FBA}"/>
          </ac:spMkLst>
        </pc:spChg>
        <pc:spChg chg="add del mod">
          <ac:chgData name="william a" userId="c66c7249b60d4ab2" providerId="LiveId" clId="{987DFEFB-91F3-4A2C-BC6D-A4C6CB8FF458}" dt="2019-09-27T02:36:49.515" v="1535"/>
          <ac:spMkLst>
            <pc:docMk/>
            <pc:sldMk cId="609362847" sldId="339"/>
            <ac:spMk id="4" creationId="{33957EB8-ABAE-4258-B743-A1E65661C653}"/>
          </ac:spMkLst>
        </pc:spChg>
        <pc:spChg chg="add del mod">
          <ac:chgData name="william a" userId="c66c7249b60d4ab2" providerId="LiveId" clId="{987DFEFB-91F3-4A2C-BC6D-A4C6CB8FF458}" dt="2019-09-27T02:36:49.515" v="1535"/>
          <ac:spMkLst>
            <pc:docMk/>
            <pc:sldMk cId="609362847" sldId="339"/>
            <ac:spMk id="5" creationId="{F4A4E74E-4B78-4F18-B4E5-361C5B8D88FD}"/>
          </ac:spMkLst>
        </pc:spChg>
      </pc:sldChg>
      <pc:sldChg chg="add del">
        <pc:chgData name="william a" userId="c66c7249b60d4ab2" providerId="LiveId" clId="{987DFEFB-91F3-4A2C-BC6D-A4C6CB8FF458}" dt="2019-09-27T01:54:55.566" v="1"/>
        <pc:sldMkLst>
          <pc:docMk/>
          <pc:sldMk cId="2048601364" sldId="339"/>
        </pc:sldMkLst>
      </pc:sldChg>
      <pc:sldChg chg="modSp add">
        <pc:chgData name="william a" userId="c66c7249b60d4ab2" providerId="LiveId" clId="{987DFEFB-91F3-4A2C-BC6D-A4C6CB8FF458}" dt="2019-09-27T04:35:02.066" v="3711" actId="20577"/>
        <pc:sldMkLst>
          <pc:docMk/>
          <pc:sldMk cId="2294722125" sldId="340"/>
        </pc:sldMkLst>
        <pc:spChg chg="mod">
          <ac:chgData name="william a" userId="c66c7249b60d4ab2" providerId="LiveId" clId="{987DFEFB-91F3-4A2C-BC6D-A4C6CB8FF458}" dt="2019-09-27T04:35:02.066" v="3711" actId="20577"/>
          <ac:spMkLst>
            <pc:docMk/>
            <pc:sldMk cId="2294722125" sldId="340"/>
            <ac:spMk id="2" creationId="{EF24CA04-327F-4A45-8923-92F6874B5AD6}"/>
          </ac:spMkLst>
        </pc:spChg>
        <pc:spChg chg="mod">
          <ac:chgData name="william a" userId="c66c7249b60d4ab2" providerId="LiveId" clId="{987DFEFB-91F3-4A2C-BC6D-A4C6CB8FF458}" dt="2019-09-27T04:32:56.049" v="3674" actId="20577"/>
          <ac:spMkLst>
            <pc:docMk/>
            <pc:sldMk cId="2294722125" sldId="340"/>
            <ac:spMk id="3" creationId="{53E16ADB-5B3B-4086-A261-D6274ABB7FBA}"/>
          </ac:spMkLst>
        </pc:spChg>
      </pc:sldChg>
      <pc:sldChg chg="addSp delSp modSp add">
        <pc:chgData name="william a" userId="c66c7249b60d4ab2" providerId="LiveId" clId="{987DFEFB-91F3-4A2C-BC6D-A4C6CB8FF458}" dt="2019-09-27T02:01:53.595" v="295" actId="1076"/>
        <pc:sldMkLst>
          <pc:docMk/>
          <pc:sldMk cId="2488111963" sldId="341"/>
        </pc:sldMkLst>
        <pc:spChg chg="del mod">
          <ac:chgData name="william a" userId="c66c7249b60d4ab2" providerId="LiveId" clId="{987DFEFB-91F3-4A2C-BC6D-A4C6CB8FF458}" dt="2019-09-27T01:57:13.669" v="182"/>
          <ac:spMkLst>
            <pc:docMk/>
            <pc:sldMk cId="2488111963" sldId="341"/>
            <ac:spMk id="2" creationId="{EF24CA04-327F-4A45-8923-92F6874B5AD6}"/>
          </ac:spMkLst>
        </pc:spChg>
        <pc:spChg chg="mod">
          <ac:chgData name="william a" userId="c66c7249b60d4ab2" providerId="LiveId" clId="{987DFEFB-91F3-4A2C-BC6D-A4C6CB8FF458}" dt="2019-09-27T01:56:13.097" v="180" actId="20577"/>
          <ac:spMkLst>
            <pc:docMk/>
            <pc:sldMk cId="2488111963" sldId="341"/>
            <ac:spMk id="3" creationId="{53E16ADB-5B3B-4086-A261-D6274ABB7FBA}"/>
          </ac:spMkLst>
        </pc:spChg>
        <pc:spChg chg="add mod">
          <ac:chgData name="william a" userId="c66c7249b60d4ab2" providerId="LiveId" clId="{987DFEFB-91F3-4A2C-BC6D-A4C6CB8FF458}" dt="2019-09-27T01:57:39.185" v="190" actId="1076"/>
          <ac:spMkLst>
            <pc:docMk/>
            <pc:sldMk cId="2488111963" sldId="341"/>
            <ac:spMk id="4" creationId="{8E7BBD14-9F4A-4380-9D62-C4EF00230C55}"/>
          </ac:spMkLst>
        </pc:spChg>
        <pc:picChg chg="add mod">
          <ac:chgData name="william a" userId="c66c7249b60d4ab2" providerId="LiveId" clId="{987DFEFB-91F3-4A2C-BC6D-A4C6CB8FF458}" dt="2019-09-27T02:01:53.595" v="295" actId="1076"/>
          <ac:picMkLst>
            <pc:docMk/>
            <pc:sldMk cId="2488111963" sldId="341"/>
            <ac:picMk id="3074" creationId="{CF0AEEA9-9493-4BF8-A5C8-B00DD13F66B9}"/>
          </ac:picMkLst>
        </pc:picChg>
      </pc:sldChg>
      <pc:sldChg chg="addSp delSp modSp add">
        <pc:chgData name="william a" userId="c66c7249b60d4ab2" providerId="LiveId" clId="{987DFEFB-91F3-4A2C-BC6D-A4C6CB8FF458}" dt="2019-09-27T04:29:33.896" v="3639" actId="20577"/>
        <pc:sldMkLst>
          <pc:docMk/>
          <pc:sldMk cId="2659203831" sldId="342"/>
        </pc:sldMkLst>
        <pc:spChg chg="mod">
          <ac:chgData name="william a" userId="c66c7249b60d4ab2" providerId="LiveId" clId="{987DFEFB-91F3-4A2C-BC6D-A4C6CB8FF458}" dt="2019-09-27T04:29:33.896" v="3639" actId="20577"/>
          <ac:spMkLst>
            <pc:docMk/>
            <pc:sldMk cId="2659203831" sldId="342"/>
            <ac:spMk id="2" creationId="{EF24CA04-327F-4A45-8923-92F6874B5AD6}"/>
          </ac:spMkLst>
        </pc:spChg>
        <pc:spChg chg="mod">
          <ac:chgData name="william a" userId="c66c7249b60d4ab2" providerId="LiveId" clId="{987DFEFB-91F3-4A2C-BC6D-A4C6CB8FF458}" dt="2019-09-27T04:20:03.441" v="3587" actId="20577"/>
          <ac:spMkLst>
            <pc:docMk/>
            <pc:sldMk cId="2659203831" sldId="342"/>
            <ac:spMk id="3" creationId="{53E16ADB-5B3B-4086-A261-D6274ABB7FBA}"/>
          </ac:spMkLst>
        </pc:spChg>
        <pc:spChg chg="add del">
          <ac:chgData name="william a" userId="c66c7249b60d4ab2" providerId="LiveId" clId="{987DFEFB-91F3-4A2C-BC6D-A4C6CB8FF458}" dt="2019-09-27T03:09:24.397" v="2163"/>
          <ac:spMkLst>
            <pc:docMk/>
            <pc:sldMk cId="2659203831" sldId="342"/>
            <ac:spMk id="4" creationId="{DF0DBEF8-9CDE-455A-A1E5-53FD895CC5A7}"/>
          </ac:spMkLst>
        </pc:spChg>
        <pc:spChg chg="add del">
          <ac:chgData name="william a" userId="c66c7249b60d4ab2" providerId="LiveId" clId="{987DFEFB-91F3-4A2C-BC6D-A4C6CB8FF458}" dt="2019-09-27T03:09:25.518" v="2165"/>
          <ac:spMkLst>
            <pc:docMk/>
            <pc:sldMk cId="2659203831" sldId="342"/>
            <ac:spMk id="5" creationId="{7501F947-41C8-43E9-B358-2A75CE8DCADF}"/>
          </ac:spMkLst>
        </pc:spChg>
        <pc:spChg chg="add del mod">
          <ac:chgData name="william a" userId="c66c7249b60d4ab2" providerId="LiveId" clId="{987DFEFB-91F3-4A2C-BC6D-A4C6CB8FF458}" dt="2019-09-27T03:10:15.655" v="2257"/>
          <ac:spMkLst>
            <pc:docMk/>
            <pc:sldMk cId="2659203831" sldId="342"/>
            <ac:spMk id="6" creationId="{E4C486FE-A8B4-491C-A3F6-EB5ABC5B66F1}"/>
          </ac:spMkLst>
        </pc:spChg>
        <pc:picChg chg="add del">
          <ac:chgData name="william a" userId="c66c7249b60d4ab2" providerId="LiveId" clId="{987DFEFB-91F3-4A2C-BC6D-A4C6CB8FF458}" dt="2019-09-27T03:09:24.397" v="2163"/>
          <ac:picMkLst>
            <pc:docMk/>
            <pc:sldMk cId="2659203831" sldId="342"/>
            <ac:picMk id="4098" creationId="{BCBB8DD2-A581-432B-A712-8CA84DE02175}"/>
          </ac:picMkLst>
        </pc:picChg>
        <pc:picChg chg="add del">
          <ac:chgData name="william a" userId="c66c7249b60d4ab2" providerId="LiveId" clId="{987DFEFB-91F3-4A2C-BC6D-A4C6CB8FF458}" dt="2019-09-27T03:09:25.518" v="2165"/>
          <ac:picMkLst>
            <pc:docMk/>
            <pc:sldMk cId="2659203831" sldId="342"/>
            <ac:picMk id="4100" creationId="{6FEA5ABB-1F7B-4158-AD5B-DDFC1F7F2D83}"/>
          </ac:picMkLst>
        </pc:picChg>
      </pc:sldChg>
      <pc:sldChg chg="modSp add ord">
        <pc:chgData name="william a" userId="c66c7249b60d4ab2" providerId="LiveId" clId="{987DFEFB-91F3-4A2C-BC6D-A4C6CB8FF458}" dt="2019-09-27T04:35:45.924" v="3716"/>
        <pc:sldMkLst>
          <pc:docMk/>
          <pc:sldMk cId="3291582766" sldId="343"/>
        </pc:sldMkLst>
        <pc:spChg chg="mod">
          <ac:chgData name="william a" userId="c66c7249b60d4ab2" providerId="LiveId" clId="{987DFEFB-91F3-4A2C-BC6D-A4C6CB8FF458}" dt="2019-09-27T04:35:45.924" v="3716"/>
          <ac:spMkLst>
            <pc:docMk/>
            <pc:sldMk cId="3291582766" sldId="343"/>
            <ac:spMk id="2" creationId="{EF24CA04-327F-4A45-8923-92F6874B5AD6}"/>
          </ac:spMkLst>
        </pc:spChg>
        <pc:spChg chg="mod">
          <ac:chgData name="william a" userId="c66c7249b60d4ab2" providerId="LiveId" clId="{987DFEFB-91F3-4A2C-BC6D-A4C6CB8FF458}" dt="2019-09-27T04:32:26.656" v="3664" actId="20577"/>
          <ac:spMkLst>
            <pc:docMk/>
            <pc:sldMk cId="3291582766" sldId="343"/>
            <ac:spMk id="3" creationId="{53E16ADB-5B3B-4086-A261-D6274ABB7FBA}"/>
          </ac:spMkLst>
        </pc:spChg>
      </pc:sldChg>
      <pc:sldChg chg="modSp add">
        <pc:chgData name="william a" userId="c66c7249b60d4ab2" providerId="LiveId" clId="{987DFEFB-91F3-4A2C-BC6D-A4C6CB8FF458}" dt="2019-09-27T04:37:48.515" v="3759" actId="20577"/>
        <pc:sldMkLst>
          <pc:docMk/>
          <pc:sldMk cId="4055636555" sldId="344"/>
        </pc:sldMkLst>
        <pc:spChg chg="mod">
          <ac:chgData name="william a" userId="c66c7249b60d4ab2" providerId="LiveId" clId="{987DFEFB-91F3-4A2C-BC6D-A4C6CB8FF458}" dt="2019-09-27T04:37:48.515" v="3759" actId="20577"/>
          <ac:spMkLst>
            <pc:docMk/>
            <pc:sldMk cId="4055636555" sldId="344"/>
            <ac:spMk id="2" creationId="{EF24CA04-327F-4A45-8923-92F6874B5AD6}"/>
          </ac:spMkLst>
        </pc:spChg>
        <pc:spChg chg="mod">
          <ac:chgData name="william a" userId="c66c7249b60d4ab2" providerId="LiveId" clId="{987DFEFB-91F3-4A2C-BC6D-A4C6CB8FF458}" dt="2019-09-27T02:43:52.377" v="1641" actId="20577"/>
          <ac:spMkLst>
            <pc:docMk/>
            <pc:sldMk cId="4055636555" sldId="344"/>
            <ac:spMk id="3" creationId="{53E16ADB-5B3B-4086-A261-D6274ABB7FBA}"/>
          </ac:spMkLst>
        </pc:spChg>
      </pc:sldChg>
      <pc:sldChg chg="add del">
        <pc:chgData name="william a" userId="c66c7249b60d4ab2" providerId="LiveId" clId="{987DFEFB-91F3-4A2C-BC6D-A4C6CB8FF458}" dt="2019-09-27T02:36:45.874" v="1534" actId="2696"/>
        <pc:sldMkLst>
          <pc:docMk/>
          <pc:sldMk cId="2834587547" sldId="345"/>
        </pc:sldMkLst>
      </pc:sldChg>
      <pc:sldChg chg="add">
        <pc:chgData name="william a" userId="c66c7249b60d4ab2" providerId="LiveId" clId="{987DFEFB-91F3-4A2C-BC6D-A4C6CB8FF458}" dt="2019-09-27T02:36:51.506" v="1536"/>
        <pc:sldMkLst>
          <pc:docMk/>
          <pc:sldMk cId="3797718599" sldId="345"/>
        </pc:sldMkLst>
      </pc:sldChg>
      <pc:sldChg chg="modSp add">
        <pc:chgData name="william a" userId="c66c7249b60d4ab2" providerId="LiveId" clId="{987DFEFB-91F3-4A2C-BC6D-A4C6CB8FF458}" dt="2019-09-27T04:37:07.844" v="3741" actId="20577"/>
        <pc:sldMkLst>
          <pc:docMk/>
          <pc:sldMk cId="3003307176" sldId="346"/>
        </pc:sldMkLst>
        <pc:spChg chg="mod">
          <ac:chgData name="william a" userId="c66c7249b60d4ab2" providerId="LiveId" clId="{987DFEFB-91F3-4A2C-BC6D-A4C6CB8FF458}" dt="2019-09-27T04:37:07.844" v="3741" actId="20577"/>
          <ac:spMkLst>
            <pc:docMk/>
            <pc:sldMk cId="3003307176" sldId="346"/>
            <ac:spMk id="2" creationId="{EF24CA04-327F-4A45-8923-92F6874B5AD6}"/>
          </ac:spMkLst>
        </pc:spChg>
      </pc:sldChg>
      <pc:sldMasterChg chg="delSp addSldLayout delSldLayout modSldLayout">
        <pc:chgData name="william a" userId="c66c7249b60d4ab2" providerId="LiveId" clId="{987DFEFB-91F3-4A2C-BC6D-A4C6CB8FF458}" dt="2019-09-27T04:10:49.843" v="3572" actId="2711"/>
        <pc:sldMasterMkLst>
          <pc:docMk/>
          <pc:sldMasterMk cId="1995055579" sldId="2147483694"/>
        </pc:sldMasterMkLst>
        <pc:picChg chg="del">
          <ac:chgData name="william a" userId="c66c7249b60d4ab2" providerId="LiveId" clId="{987DFEFB-91F3-4A2C-BC6D-A4C6CB8FF458}" dt="2019-09-27T01:59:29.754" v="225" actId="478"/>
          <ac:picMkLst>
            <pc:docMk/>
            <pc:sldMasterMk cId="1995055579" sldId="2147483694"/>
            <ac:picMk id="5" creationId="{BFE63048-026E-4D2D-B5E8-508AC58A20A9}"/>
          </ac:picMkLst>
        </pc:picChg>
        <pc:sldLayoutChg chg="modSp">
          <pc:chgData name="william a" userId="c66c7249b60d4ab2" providerId="LiveId" clId="{987DFEFB-91F3-4A2C-BC6D-A4C6CB8FF458}" dt="2019-09-27T04:02:13.787" v="3543" actId="2711"/>
          <pc:sldLayoutMkLst>
            <pc:docMk/>
            <pc:sldMasterMk cId="1995055579" sldId="2147483694"/>
            <pc:sldLayoutMk cId="1964499606" sldId="2147483657"/>
          </pc:sldLayoutMkLst>
          <pc:spChg chg="mod">
            <ac:chgData name="william a" userId="c66c7249b60d4ab2" providerId="LiveId" clId="{987DFEFB-91F3-4A2C-BC6D-A4C6CB8FF458}" dt="2019-09-27T04:02:13.787" v="3543" actId="2711"/>
            <ac:spMkLst>
              <pc:docMk/>
              <pc:sldMasterMk cId="1995055579" sldId="2147483694"/>
              <pc:sldLayoutMk cId="1964499606" sldId="2147483657"/>
              <ac:spMk id="4" creationId="{00000000-0000-0000-0000-000000000000}"/>
            </ac:spMkLst>
          </pc:spChg>
          <pc:spChg chg="mod">
            <ac:chgData name="william a" userId="c66c7249b60d4ab2" providerId="LiveId" clId="{987DFEFB-91F3-4A2C-BC6D-A4C6CB8FF458}" dt="2019-09-27T04:02:05.135" v="3542" actId="2711"/>
            <ac:spMkLst>
              <pc:docMk/>
              <pc:sldMasterMk cId="1995055579" sldId="2147483694"/>
              <pc:sldLayoutMk cId="1964499606" sldId="2147483657"/>
              <ac:spMk id="8" creationId="{00000000-0000-0000-0000-000000000000}"/>
            </ac:spMkLst>
          </pc:spChg>
        </pc:sldLayoutChg>
        <pc:sldLayoutChg chg="modSp">
          <pc:chgData name="william a" userId="c66c7249b60d4ab2" providerId="LiveId" clId="{987DFEFB-91F3-4A2C-BC6D-A4C6CB8FF458}" dt="2019-09-27T04:10:27.101" v="3567" actId="2711"/>
          <pc:sldLayoutMkLst>
            <pc:docMk/>
            <pc:sldMasterMk cId="1995055579" sldId="2147483694"/>
            <pc:sldLayoutMk cId="1834418415" sldId="2147483659"/>
          </pc:sldLayoutMkLst>
          <pc:spChg chg="mod">
            <ac:chgData name="william a" userId="c66c7249b60d4ab2" providerId="LiveId" clId="{987DFEFB-91F3-4A2C-BC6D-A4C6CB8FF458}" dt="2019-09-27T04:10:27.101" v="3567" actId="2711"/>
            <ac:spMkLst>
              <pc:docMk/>
              <pc:sldMasterMk cId="1995055579" sldId="2147483694"/>
              <pc:sldLayoutMk cId="1834418415" sldId="2147483659"/>
              <ac:spMk id="3"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4"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5"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6"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7"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8"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9" creationId="{00000000-0000-0000-0000-000000000000}"/>
            </ac:spMkLst>
          </pc:spChg>
        </pc:sldLayoutChg>
        <pc:sldLayoutChg chg="delSp">
          <pc:chgData name="william a" userId="c66c7249b60d4ab2" providerId="LiveId" clId="{987DFEFB-91F3-4A2C-BC6D-A4C6CB8FF458}" dt="2019-09-27T02:00:07.427" v="233" actId="478"/>
          <pc:sldLayoutMkLst>
            <pc:docMk/>
            <pc:sldMasterMk cId="1995055579" sldId="2147483694"/>
            <pc:sldLayoutMk cId="20985158" sldId="2147483660"/>
          </pc:sldLayoutMkLst>
          <pc:picChg chg="del">
            <ac:chgData name="william a" userId="c66c7249b60d4ab2" providerId="LiveId" clId="{987DFEFB-91F3-4A2C-BC6D-A4C6CB8FF458}" dt="2019-09-27T02:00:07.427" v="233" actId="478"/>
            <ac:picMkLst>
              <pc:docMk/>
              <pc:sldMasterMk cId="1995055579" sldId="2147483694"/>
              <pc:sldLayoutMk cId="20985158" sldId="2147483660"/>
              <ac:picMk id="4" creationId="{C8CB7BBE-DD26-43DC-9AF5-C7246BC86510}"/>
            </ac:picMkLst>
          </pc:picChg>
        </pc:sldLayoutChg>
        <pc:sldLayoutChg chg="modSp">
          <pc:chgData name="william a" userId="c66c7249b60d4ab2" providerId="LiveId" clId="{987DFEFB-91F3-4A2C-BC6D-A4C6CB8FF458}" dt="2019-09-27T04:10:23.124" v="3566" actId="2711"/>
          <pc:sldLayoutMkLst>
            <pc:docMk/>
            <pc:sldMasterMk cId="1995055579" sldId="2147483694"/>
            <pc:sldLayoutMk cId="903341717" sldId="2147483663"/>
          </pc:sldLayoutMkLst>
          <pc:spChg chg="mod">
            <ac:chgData name="william a" userId="c66c7249b60d4ab2" providerId="LiveId" clId="{987DFEFB-91F3-4A2C-BC6D-A4C6CB8FF458}" dt="2019-09-27T04:10:23.124" v="3566" actId="2711"/>
            <ac:spMkLst>
              <pc:docMk/>
              <pc:sldMasterMk cId="1995055579" sldId="2147483694"/>
              <pc:sldLayoutMk cId="903341717" sldId="2147483663"/>
              <ac:spMk id="2" creationId="{00000000-0000-0000-0000-000000000000}"/>
            </ac:spMkLst>
          </pc:spChg>
          <pc:spChg chg="mod">
            <ac:chgData name="william a" userId="c66c7249b60d4ab2" providerId="LiveId" clId="{987DFEFB-91F3-4A2C-BC6D-A4C6CB8FF458}" dt="2019-09-27T04:10:23.124" v="3566" actId="2711"/>
            <ac:spMkLst>
              <pc:docMk/>
              <pc:sldMasterMk cId="1995055579" sldId="2147483694"/>
              <pc:sldLayoutMk cId="903341717" sldId="2147483663"/>
              <ac:spMk id="7" creationId="{00000000-0000-0000-0000-000000000000}"/>
            </ac:spMkLst>
          </pc:spChg>
          <pc:spChg chg="mod">
            <ac:chgData name="william a" userId="c66c7249b60d4ab2" providerId="LiveId" clId="{987DFEFB-91F3-4A2C-BC6D-A4C6CB8FF458}" dt="2019-09-27T04:10:23.124" v="3566" actId="2711"/>
            <ac:spMkLst>
              <pc:docMk/>
              <pc:sldMasterMk cId="1995055579" sldId="2147483694"/>
              <pc:sldLayoutMk cId="903341717" sldId="2147483663"/>
              <ac:spMk id="10" creationId="{00000000-0000-0000-0000-000000000000}"/>
            </ac:spMkLst>
          </pc:spChg>
          <pc:spChg chg="mod">
            <ac:chgData name="william a" userId="c66c7249b60d4ab2" providerId="LiveId" clId="{987DFEFB-91F3-4A2C-BC6D-A4C6CB8FF458}" dt="2019-09-27T04:10:23.124" v="3566" actId="2711"/>
            <ac:spMkLst>
              <pc:docMk/>
              <pc:sldMasterMk cId="1995055579" sldId="2147483694"/>
              <pc:sldLayoutMk cId="903341717" sldId="2147483663"/>
              <ac:spMk id="13" creationId="{00000000-0000-0000-0000-000000000000}"/>
            </ac:spMkLst>
          </pc:spChg>
          <pc:spChg chg="mod">
            <ac:chgData name="william a" userId="c66c7249b60d4ab2" providerId="LiveId" clId="{987DFEFB-91F3-4A2C-BC6D-A4C6CB8FF458}" dt="2019-09-27T04:10:23.124" v="3566" actId="2711"/>
            <ac:spMkLst>
              <pc:docMk/>
              <pc:sldMasterMk cId="1995055579" sldId="2147483694"/>
              <pc:sldLayoutMk cId="903341717" sldId="2147483663"/>
              <ac:spMk id="14" creationId="{00000000-0000-0000-0000-000000000000}"/>
            </ac:spMkLst>
          </pc:spChg>
        </pc:sldLayoutChg>
        <pc:sldLayoutChg chg="delSp modSp">
          <pc:chgData name="william a" userId="c66c7249b60d4ab2" providerId="LiveId" clId="{987DFEFB-91F3-4A2C-BC6D-A4C6CB8FF458}" dt="2019-09-27T04:08:06.956" v="3544" actId="2711"/>
          <pc:sldLayoutMkLst>
            <pc:docMk/>
            <pc:sldMasterMk cId="1995055579" sldId="2147483694"/>
            <pc:sldLayoutMk cId="628161935" sldId="2147483666"/>
          </pc:sldLayoutMkLst>
          <pc:spChg chg="mod">
            <ac:chgData name="william a" userId="c66c7249b60d4ab2" providerId="LiveId" clId="{987DFEFB-91F3-4A2C-BC6D-A4C6CB8FF458}" dt="2019-09-27T04:08:06.956" v="3544" actId="2711"/>
            <ac:spMkLst>
              <pc:docMk/>
              <pc:sldMasterMk cId="1995055579" sldId="2147483694"/>
              <pc:sldLayoutMk cId="628161935" sldId="2147483666"/>
              <ac:spMk id="2" creationId="{00000000-0000-0000-0000-000000000000}"/>
            </ac:spMkLst>
          </pc:spChg>
          <pc:picChg chg="del">
            <ac:chgData name="william a" userId="c66c7249b60d4ab2" providerId="LiveId" clId="{987DFEFB-91F3-4A2C-BC6D-A4C6CB8FF458}" dt="2019-09-27T02:00:04.876" v="232" actId="478"/>
            <ac:picMkLst>
              <pc:docMk/>
              <pc:sldMasterMk cId="1995055579" sldId="2147483694"/>
              <pc:sldLayoutMk cId="628161935" sldId="2147483666"/>
              <ac:picMk id="5" creationId="{2A951662-3486-4A2C-AD81-A0C95C1B0F56}"/>
            </ac:picMkLst>
          </pc:picChg>
        </pc:sldLayoutChg>
        <pc:sldLayoutChg chg="modSp">
          <pc:chgData name="william a" userId="c66c7249b60d4ab2" providerId="LiveId" clId="{987DFEFB-91F3-4A2C-BC6D-A4C6CB8FF458}" dt="2019-09-27T04:10:40.406" v="3570" actId="2711"/>
          <pc:sldLayoutMkLst>
            <pc:docMk/>
            <pc:sldMasterMk cId="1995055579" sldId="2147483694"/>
            <pc:sldLayoutMk cId="332136047" sldId="2147483667"/>
          </pc:sldLayoutMkLst>
          <pc:spChg chg="mod">
            <ac:chgData name="william a" userId="c66c7249b60d4ab2" providerId="LiveId" clId="{987DFEFB-91F3-4A2C-BC6D-A4C6CB8FF458}" dt="2019-09-27T04:10:40.406" v="3570" actId="2711"/>
            <ac:spMkLst>
              <pc:docMk/>
              <pc:sldMasterMk cId="1995055579" sldId="2147483694"/>
              <pc:sldLayoutMk cId="332136047" sldId="2147483667"/>
              <ac:spMk id="2"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15" creationId="{521CEFB5-969C-46E9-8C16-D1074F9C1AA8}"/>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18"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23"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36" creationId="{D5A75548-FCF0-634D-8D10-19488C75DFF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39"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0"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1"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2"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3"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4"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9"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50"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51" creationId="{00000000-0000-0000-0000-000000000000}"/>
            </ac:spMkLst>
          </pc:spChg>
        </pc:sldLayoutChg>
        <pc:sldLayoutChg chg="delSp modSp add del">
          <pc:chgData name="william a" userId="c66c7249b60d4ab2" providerId="LiveId" clId="{987DFEFB-91F3-4A2C-BC6D-A4C6CB8FF458}" dt="2019-09-27T04:10:44.428" v="3571" actId="2711"/>
          <pc:sldLayoutMkLst>
            <pc:docMk/>
            <pc:sldMasterMk cId="1995055579" sldId="2147483694"/>
            <pc:sldLayoutMk cId="0" sldId="2147483677"/>
          </pc:sldLayoutMkLst>
          <pc:spChg chg="mod">
            <ac:chgData name="william a" userId="c66c7249b60d4ab2" providerId="LiveId" clId="{987DFEFB-91F3-4A2C-BC6D-A4C6CB8FF458}" dt="2019-09-27T04:10:44.428" v="3571" actId="2711"/>
            <ac:spMkLst>
              <pc:docMk/>
              <pc:sldMasterMk cId="1995055579" sldId="2147483694"/>
              <pc:sldLayoutMk cId="0" sldId="2147483677"/>
              <ac:spMk id="6" creationId="{00000000-0000-0000-0000-000000000000}"/>
            </ac:spMkLst>
          </pc:spChg>
          <pc:spChg chg="mod">
            <ac:chgData name="william a" userId="c66c7249b60d4ab2" providerId="LiveId" clId="{987DFEFB-91F3-4A2C-BC6D-A4C6CB8FF458}" dt="2019-09-27T04:10:44.428" v="3571" actId="2711"/>
            <ac:spMkLst>
              <pc:docMk/>
              <pc:sldMasterMk cId="1995055579" sldId="2147483694"/>
              <pc:sldLayoutMk cId="0" sldId="2147483677"/>
              <ac:spMk id="8" creationId="{00000000-0000-0000-0000-000000000000}"/>
            </ac:spMkLst>
          </pc:spChg>
          <pc:spChg chg="mod">
            <ac:chgData name="william a" userId="c66c7249b60d4ab2" providerId="LiveId" clId="{987DFEFB-91F3-4A2C-BC6D-A4C6CB8FF458}" dt="2019-09-27T04:10:44.428" v="3571" actId="2711"/>
            <ac:spMkLst>
              <pc:docMk/>
              <pc:sldMasterMk cId="1995055579" sldId="2147483694"/>
              <pc:sldLayoutMk cId="0" sldId="2147483677"/>
              <ac:spMk id="9" creationId="{00000000-0000-0000-0000-000000000000}"/>
            </ac:spMkLst>
          </pc:spChg>
          <pc:spChg chg="mod">
            <ac:chgData name="william a" userId="c66c7249b60d4ab2" providerId="LiveId" clId="{987DFEFB-91F3-4A2C-BC6D-A4C6CB8FF458}" dt="2019-09-27T04:10:44.428" v="3571" actId="2711"/>
            <ac:spMkLst>
              <pc:docMk/>
              <pc:sldMasterMk cId="1995055579" sldId="2147483694"/>
              <pc:sldLayoutMk cId="0" sldId="2147483677"/>
              <ac:spMk id="10" creationId="{8000EC49-E77E-4156-874E-FB3B6E78EB5A}"/>
            </ac:spMkLst>
          </pc:spChg>
          <pc:spChg chg="mod">
            <ac:chgData name="william a" userId="c66c7249b60d4ab2" providerId="LiveId" clId="{987DFEFB-91F3-4A2C-BC6D-A4C6CB8FF458}" dt="2019-09-27T04:10:44.428" v="3571" actId="2711"/>
            <ac:spMkLst>
              <pc:docMk/>
              <pc:sldMasterMk cId="1995055579" sldId="2147483694"/>
              <pc:sldLayoutMk cId="0" sldId="2147483677"/>
              <ac:spMk id="11" creationId="{195D41C9-F14F-4D1A-98A7-859A5730D364}"/>
            </ac:spMkLst>
          </pc:spChg>
          <pc:spChg chg="mod">
            <ac:chgData name="william a" userId="c66c7249b60d4ab2" providerId="LiveId" clId="{987DFEFB-91F3-4A2C-BC6D-A4C6CB8FF458}" dt="2019-09-27T04:10:44.428" v="3571" actId="2711"/>
            <ac:spMkLst>
              <pc:docMk/>
              <pc:sldMasterMk cId="1995055579" sldId="2147483694"/>
              <pc:sldLayoutMk cId="0" sldId="2147483677"/>
              <ac:spMk id="15" creationId="{C547DB2E-3A42-CB46-9F16-F2DFD7625BF5}"/>
            </ac:spMkLst>
          </pc:spChg>
          <pc:spChg chg="mod">
            <ac:chgData name="william a" userId="c66c7249b60d4ab2" providerId="LiveId" clId="{987DFEFB-91F3-4A2C-BC6D-A4C6CB8FF458}" dt="2019-09-27T04:10:44.428" v="3571" actId="2711"/>
            <ac:spMkLst>
              <pc:docMk/>
              <pc:sldMasterMk cId="1995055579" sldId="2147483694"/>
              <pc:sldLayoutMk cId="0" sldId="2147483677"/>
              <ac:spMk id="16" creationId="{77B5575C-4715-D644-A469-D39C9A84C288}"/>
            </ac:spMkLst>
          </pc:spChg>
          <pc:picChg chg="del">
            <ac:chgData name="william a" userId="c66c7249b60d4ab2" providerId="LiveId" clId="{987DFEFB-91F3-4A2C-BC6D-A4C6CB8FF458}" dt="2019-09-27T01:58:10.822" v="198" actId="478"/>
            <ac:picMkLst>
              <pc:docMk/>
              <pc:sldMasterMk cId="1995055579" sldId="2147483694"/>
              <pc:sldLayoutMk cId="0" sldId="2147483677"/>
              <ac:picMk id="4" creationId="{B1310108-2282-412A-8070-EA1D9ED7374B}"/>
            </ac:picMkLst>
          </pc:picChg>
        </pc:sldLayoutChg>
        <pc:sldLayoutChg chg="modSp">
          <pc:chgData name="william a" userId="c66c7249b60d4ab2" providerId="LiveId" clId="{987DFEFB-91F3-4A2C-BC6D-A4C6CB8FF458}" dt="2019-09-27T04:10:20.214" v="3565" actId="2711"/>
          <pc:sldLayoutMkLst>
            <pc:docMk/>
            <pc:sldMasterMk cId="1995055579" sldId="2147483694"/>
            <pc:sldLayoutMk cId="2040583658" sldId="2147483678"/>
          </pc:sldLayoutMkLst>
          <pc:spChg chg="mod">
            <ac:chgData name="william a" userId="c66c7249b60d4ab2" providerId="LiveId" clId="{987DFEFB-91F3-4A2C-BC6D-A4C6CB8FF458}" dt="2019-09-27T04:10:20.214" v="3565" actId="2711"/>
            <ac:spMkLst>
              <pc:docMk/>
              <pc:sldMasterMk cId="1995055579" sldId="2147483694"/>
              <pc:sldLayoutMk cId="2040583658" sldId="2147483678"/>
              <ac:spMk id="2" creationId="{00000000-0000-0000-0000-000000000000}"/>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0" creationId="{65F210F2-521B-6741-B975-50EF2D4EC197}"/>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4" creationId="{C6336D19-C3A6-B54B-B7DA-6CC247A3B56E}"/>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5" creationId="{5F626A8B-0B08-5A4E-AAA8-5CC160150B1A}"/>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6" creationId="{6736DCF7-76FB-D641-9BC4-BEA06A076A32}"/>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7" creationId="{9030E0D3-B5C3-8F43-B31B-2885A9BCA267}"/>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8" creationId="{9B6C99B5-835B-5B44-9225-15F0E3BE23A7}"/>
            </ac:spMkLst>
          </pc:spChg>
        </pc:sldLayoutChg>
        <pc:sldLayoutChg chg="delSp setBg">
          <pc:chgData name="william a" userId="c66c7249b60d4ab2" providerId="LiveId" clId="{987DFEFB-91F3-4A2C-BC6D-A4C6CB8FF458}" dt="2019-09-27T02:00:44.315" v="252" actId="478"/>
          <pc:sldLayoutMkLst>
            <pc:docMk/>
            <pc:sldMasterMk cId="1995055579" sldId="2147483694"/>
            <pc:sldLayoutMk cId="1699346684" sldId="2147483680"/>
          </pc:sldLayoutMkLst>
          <pc:spChg chg="del">
            <ac:chgData name="william a" userId="c66c7249b60d4ab2" providerId="LiveId" clId="{987DFEFB-91F3-4A2C-BC6D-A4C6CB8FF458}" dt="2019-09-27T02:00:44.315" v="252" actId="478"/>
            <ac:spMkLst>
              <pc:docMk/>
              <pc:sldMasterMk cId="1995055579" sldId="2147483694"/>
              <pc:sldLayoutMk cId="1699346684" sldId="2147483680"/>
              <ac:spMk id="17" creationId="{A47D5C6D-FAAD-42FA-BCD8-50730C3F9510}"/>
            </ac:spMkLst>
          </pc:spChg>
          <pc:picChg chg="del">
            <ac:chgData name="william a" userId="c66c7249b60d4ab2" providerId="LiveId" clId="{987DFEFB-91F3-4A2C-BC6D-A4C6CB8FF458}" dt="2019-09-27T02:00:44.315" v="252" actId="478"/>
            <ac:picMkLst>
              <pc:docMk/>
              <pc:sldMasterMk cId="1995055579" sldId="2147483694"/>
              <pc:sldLayoutMk cId="1699346684" sldId="2147483680"/>
              <ac:picMk id="12" creationId="{62646B33-643C-4E57-A2E5-CC34356CA75C}"/>
            </ac:picMkLst>
          </pc:picChg>
          <pc:picChg chg="del">
            <ac:chgData name="william a" userId="c66c7249b60d4ab2" providerId="LiveId" clId="{987DFEFB-91F3-4A2C-BC6D-A4C6CB8FF458}" dt="2019-09-27T02:00:42.411" v="251" actId="478"/>
            <ac:picMkLst>
              <pc:docMk/>
              <pc:sldMasterMk cId="1995055579" sldId="2147483694"/>
              <pc:sldLayoutMk cId="1699346684" sldId="2147483680"/>
              <ac:picMk id="15" creationId="{450FCBF8-8089-4228-815D-946C79BEE473}"/>
            </ac:picMkLst>
          </pc:picChg>
          <pc:picChg chg="del">
            <ac:chgData name="william a" userId="c66c7249b60d4ab2" providerId="LiveId" clId="{987DFEFB-91F3-4A2C-BC6D-A4C6CB8FF458}" dt="2019-09-27T02:00:44.315" v="252" actId="478"/>
            <ac:picMkLst>
              <pc:docMk/>
              <pc:sldMasterMk cId="1995055579" sldId="2147483694"/>
              <pc:sldLayoutMk cId="1699346684" sldId="2147483680"/>
              <ac:picMk id="16" creationId="{7A75856D-30EC-482B-AE01-32010D11F604}"/>
            </ac:picMkLst>
          </pc:picChg>
        </pc:sldLayoutChg>
        <pc:sldLayoutChg chg="delSp modSp">
          <pc:chgData name="william a" userId="c66c7249b60d4ab2" providerId="LiveId" clId="{987DFEFB-91F3-4A2C-BC6D-A4C6CB8FF458}" dt="2019-09-27T04:10:32.859" v="3569" actId="2711"/>
          <pc:sldLayoutMkLst>
            <pc:docMk/>
            <pc:sldMasterMk cId="1995055579" sldId="2147483694"/>
            <pc:sldLayoutMk cId="4237656914" sldId="2147483682"/>
          </pc:sldLayoutMkLst>
          <pc:spChg chg="mod">
            <ac:chgData name="william a" userId="c66c7249b60d4ab2" providerId="LiveId" clId="{987DFEFB-91F3-4A2C-BC6D-A4C6CB8FF458}" dt="2019-09-27T04:10:32.859" v="3569" actId="2711"/>
            <ac:spMkLst>
              <pc:docMk/>
              <pc:sldMasterMk cId="1995055579" sldId="2147483694"/>
              <pc:sldLayoutMk cId="4237656914" sldId="2147483682"/>
              <ac:spMk id="2" creationId="{00000000-0000-0000-0000-000000000000}"/>
            </ac:spMkLst>
          </pc:spChg>
          <pc:spChg chg="mod">
            <ac:chgData name="william a" userId="c66c7249b60d4ab2" providerId="LiveId" clId="{987DFEFB-91F3-4A2C-BC6D-A4C6CB8FF458}" dt="2019-09-27T04:10:32.859" v="3569" actId="2711"/>
            <ac:spMkLst>
              <pc:docMk/>
              <pc:sldMasterMk cId="1995055579" sldId="2147483694"/>
              <pc:sldLayoutMk cId="4237656914" sldId="2147483682"/>
              <ac:spMk id="4" creationId="{00000000-0000-0000-0000-000000000000}"/>
            </ac:spMkLst>
          </pc:spChg>
          <pc:spChg chg="mod">
            <ac:chgData name="william a" userId="c66c7249b60d4ab2" providerId="LiveId" clId="{987DFEFB-91F3-4A2C-BC6D-A4C6CB8FF458}" dt="2019-09-27T04:10:32.859" v="3569" actId="2711"/>
            <ac:spMkLst>
              <pc:docMk/>
              <pc:sldMasterMk cId="1995055579" sldId="2147483694"/>
              <pc:sldLayoutMk cId="4237656914" sldId="2147483682"/>
              <ac:spMk id="7" creationId="{A65906D3-1405-3D4A-BDD2-854EDA79FE26}"/>
            </ac:spMkLst>
          </pc:spChg>
          <pc:spChg chg="mod">
            <ac:chgData name="william a" userId="c66c7249b60d4ab2" providerId="LiveId" clId="{987DFEFB-91F3-4A2C-BC6D-A4C6CB8FF458}" dt="2019-09-27T04:10:32.859" v="3569" actId="2711"/>
            <ac:spMkLst>
              <pc:docMk/>
              <pc:sldMasterMk cId="1995055579" sldId="2147483694"/>
              <pc:sldLayoutMk cId="4237656914" sldId="2147483682"/>
              <ac:spMk id="14" creationId="{00000000-0000-0000-0000-000000000000}"/>
            </ac:spMkLst>
          </pc:spChg>
          <pc:picChg chg="del">
            <ac:chgData name="william a" userId="c66c7249b60d4ab2" providerId="LiveId" clId="{987DFEFB-91F3-4A2C-BC6D-A4C6CB8FF458}" dt="2019-09-27T01:58:02.595" v="195" actId="478"/>
            <ac:picMkLst>
              <pc:docMk/>
              <pc:sldMasterMk cId="1995055579" sldId="2147483694"/>
              <pc:sldLayoutMk cId="4237656914" sldId="2147483682"/>
              <ac:picMk id="11" creationId="{AB82E04E-3222-450E-A490-D3450562B386}"/>
            </ac:picMkLst>
          </pc:picChg>
        </pc:sldLayoutChg>
        <pc:sldLayoutChg chg="modSp">
          <pc:chgData name="william a" userId="c66c7249b60d4ab2" providerId="LiveId" clId="{987DFEFB-91F3-4A2C-BC6D-A4C6CB8FF458}" dt="2019-09-27T04:10:17.410" v="3564" actId="2711"/>
          <pc:sldLayoutMkLst>
            <pc:docMk/>
            <pc:sldMasterMk cId="1995055579" sldId="2147483694"/>
            <pc:sldLayoutMk cId="4164579523" sldId="2147483684"/>
          </pc:sldLayoutMkLst>
          <pc:spChg chg="mod">
            <ac:chgData name="william a" userId="c66c7249b60d4ab2" providerId="LiveId" clId="{987DFEFB-91F3-4A2C-BC6D-A4C6CB8FF458}" dt="2019-09-27T04:10:17.410" v="3564" actId="2711"/>
            <ac:spMkLst>
              <pc:docMk/>
              <pc:sldMasterMk cId="1995055579" sldId="2147483694"/>
              <pc:sldLayoutMk cId="4164579523" sldId="2147483684"/>
              <ac:spMk id="2"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1"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2"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3"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7"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8"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9" creationId="{00000000-0000-0000-0000-000000000000}"/>
            </ac:spMkLst>
          </pc:spChg>
        </pc:sldLayoutChg>
        <pc:sldLayoutChg chg="delSp add del setBg">
          <pc:chgData name="william a" userId="c66c7249b60d4ab2" providerId="LiveId" clId="{987DFEFB-91F3-4A2C-BC6D-A4C6CB8FF458}" dt="2019-09-27T02:00:22.446" v="243"/>
          <pc:sldLayoutMkLst>
            <pc:docMk/>
            <pc:sldMasterMk cId="1995055579" sldId="2147483694"/>
            <pc:sldLayoutMk cId="2466481286" sldId="2147483685"/>
          </pc:sldLayoutMkLst>
          <pc:picChg chg="del">
            <ac:chgData name="william a" userId="c66c7249b60d4ab2" providerId="LiveId" clId="{987DFEFB-91F3-4A2C-BC6D-A4C6CB8FF458}" dt="2019-09-27T02:00:17.824" v="239" actId="478"/>
            <ac:picMkLst>
              <pc:docMk/>
              <pc:sldMasterMk cId="1995055579" sldId="2147483694"/>
              <pc:sldLayoutMk cId="2466481286" sldId="2147483685"/>
              <ac:picMk id="4" creationId="{1B58DF1D-1267-470F-9798-65584B3CEA8A}"/>
            </ac:picMkLst>
          </pc:picChg>
          <pc:picChg chg="del">
            <ac:chgData name="william a" userId="c66c7249b60d4ab2" providerId="LiveId" clId="{987DFEFB-91F3-4A2C-BC6D-A4C6CB8FF458}" dt="2019-09-27T02:00:19.435" v="242" actId="478"/>
            <ac:picMkLst>
              <pc:docMk/>
              <pc:sldMasterMk cId="1995055579" sldId="2147483694"/>
              <pc:sldLayoutMk cId="2466481286" sldId="2147483685"/>
              <ac:picMk id="6" creationId="{A878771C-6637-DB44-AA2C-798BBBCB4814}"/>
            </ac:picMkLst>
          </pc:picChg>
          <pc:picChg chg="del">
            <ac:chgData name="william a" userId="c66c7249b60d4ab2" providerId="LiveId" clId="{987DFEFB-91F3-4A2C-BC6D-A4C6CB8FF458}" dt="2019-09-27T02:00:18.471" v="240" actId="478"/>
            <ac:picMkLst>
              <pc:docMk/>
              <pc:sldMasterMk cId="1995055579" sldId="2147483694"/>
              <pc:sldLayoutMk cId="2466481286" sldId="2147483685"/>
              <ac:picMk id="11" creationId="{B1E3F8EB-3DFB-4ABD-A441-0DC32EA1C8B9}"/>
            </ac:picMkLst>
          </pc:picChg>
          <pc:picChg chg="del">
            <ac:chgData name="william a" userId="c66c7249b60d4ab2" providerId="LiveId" clId="{987DFEFB-91F3-4A2C-BC6D-A4C6CB8FF458}" dt="2019-09-27T02:00:18.865" v="241" actId="478"/>
            <ac:picMkLst>
              <pc:docMk/>
              <pc:sldMasterMk cId="1995055579" sldId="2147483694"/>
              <pc:sldLayoutMk cId="2466481286" sldId="2147483685"/>
              <ac:picMk id="12" creationId="{A478FBAA-2888-634D-B92A-2B9FC024FB3F}"/>
            </ac:picMkLst>
          </pc:picChg>
        </pc:sldLayoutChg>
        <pc:sldLayoutChg chg="delSp add del setBg">
          <pc:chgData name="william a" userId="c66c7249b60d4ab2" providerId="LiveId" clId="{987DFEFB-91F3-4A2C-BC6D-A4C6CB8FF458}" dt="2019-09-27T02:00:38.477" v="250"/>
          <pc:sldLayoutMkLst>
            <pc:docMk/>
            <pc:sldMasterMk cId="1995055579" sldId="2147483694"/>
            <pc:sldLayoutMk cId="283938253" sldId="2147483687"/>
          </pc:sldLayoutMkLst>
          <pc:picChg chg="del">
            <ac:chgData name="william a" userId="c66c7249b60d4ab2" providerId="LiveId" clId="{987DFEFB-91F3-4A2C-BC6D-A4C6CB8FF458}" dt="2019-09-27T02:00:24.914" v="244" actId="478"/>
            <ac:picMkLst>
              <pc:docMk/>
              <pc:sldMasterMk cId="1995055579" sldId="2147483694"/>
              <pc:sldLayoutMk cId="283938253" sldId="2147483687"/>
              <ac:picMk id="4" creationId="{1B58DF1D-1267-470F-9798-65584B3CEA8A}"/>
            </ac:picMkLst>
          </pc:picChg>
          <pc:picChg chg="del">
            <ac:chgData name="william a" userId="c66c7249b60d4ab2" providerId="LiveId" clId="{987DFEFB-91F3-4A2C-BC6D-A4C6CB8FF458}" dt="2019-09-27T02:00:25.453" v="245" actId="478"/>
            <ac:picMkLst>
              <pc:docMk/>
              <pc:sldMasterMk cId="1995055579" sldId="2147483694"/>
              <pc:sldLayoutMk cId="283938253" sldId="2147483687"/>
              <ac:picMk id="6" creationId="{A878771C-6637-DB44-AA2C-798BBBCB4814}"/>
            </ac:picMkLst>
          </pc:picChg>
          <pc:picChg chg="del">
            <ac:chgData name="william a" userId="c66c7249b60d4ab2" providerId="LiveId" clId="{987DFEFB-91F3-4A2C-BC6D-A4C6CB8FF458}" dt="2019-09-27T02:00:26.612" v="247" actId="478"/>
            <ac:picMkLst>
              <pc:docMk/>
              <pc:sldMasterMk cId="1995055579" sldId="2147483694"/>
              <pc:sldLayoutMk cId="283938253" sldId="2147483687"/>
              <ac:picMk id="9" creationId="{FBF67A23-312C-4681-9127-9941E413043D}"/>
            </ac:picMkLst>
          </pc:picChg>
          <pc:picChg chg="del">
            <ac:chgData name="william a" userId="c66c7249b60d4ab2" providerId="LiveId" clId="{987DFEFB-91F3-4A2C-BC6D-A4C6CB8FF458}" dt="2019-09-27T02:00:26.031" v="246" actId="478"/>
            <ac:picMkLst>
              <pc:docMk/>
              <pc:sldMasterMk cId="1995055579" sldId="2147483694"/>
              <pc:sldLayoutMk cId="283938253" sldId="2147483687"/>
              <ac:picMk id="12" creationId="{A478FBAA-2888-634D-B92A-2B9FC024FB3F}"/>
            </ac:picMkLst>
          </pc:picChg>
        </pc:sldLayoutChg>
        <pc:sldLayoutChg chg="delSp modSp">
          <pc:chgData name="william a" userId="c66c7249b60d4ab2" providerId="LiveId" clId="{987DFEFB-91F3-4A2C-BC6D-A4C6CB8FF458}" dt="2019-09-27T04:10:30.451" v="3568" actId="2711"/>
          <pc:sldLayoutMkLst>
            <pc:docMk/>
            <pc:sldMasterMk cId="1995055579" sldId="2147483694"/>
            <pc:sldLayoutMk cId="1228287298" sldId="2147483689"/>
          </pc:sldLayoutMkLst>
          <pc:spChg chg="mod">
            <ac:chgData name="william a" userId="c66c7249b60d4ab2" providerId="LiveId" clId="{987DFEFB-91F3-4A2C-BC6D-A4C6CB8FF458}" dt="2019-09-27T04:10:30.451" v="3568" actId="2711"/>
            <ac:spMkLst>
              <pc:docMk/>
              <pc:sldMasterMk cId="1995055579" sldId="2147483694"/>
              <pc:sldLayoutMk cId="1228287298" sldId="2147483689"/>
              <ac:spMk id="2" creationId="{00000000-0000-0000-0000-000000000000}"/>
            </ac:spMkLst>
          </pc:spChg>
          <pc:spChg chg="mod">
            <ac:chgData name="william a" userId="c66c7249b60d4ab2" providerId="LiveId" clId="{987DFEFB-91F3-4A2C-BC6D-A4C6CB8FF458}" dt="2019-09-27T04:10:30.451" v="3568" actId="2711"/>
            <ac:spMkLst>
              <pc:docMk/>
              <pc:sldMasterMk cId="1995055579" sldId="2147483694"/>
              <pc:sldLayoutMk cId="1228287298" sldId="2147483689"/>
              <ac:spMk id="7" creationId="{A65906D3-1405-3D4A-BDD2-854EDA79FE26}"/>
            </ac:spMkLst>
          </pc:spChg>
          <pc:spChg chg="mod">
            <ac:chgData name="william a" userId="c66c7249b60d4ab2" providerId="LiveId" clId="{987DFEFB-91F3-4A2C-BC6D-A4C6CB8FF458}" dt="2019-09-27T04:10:30.451" v="3568" actId="2711"/>
            <ac:spMkLst>
              <pc:docMk/>
              <pc:sldMasterMk cId="1995055579" sldId="2147483694"/>
              <pc:sldLayoutMk cId="1228287298" sldId="2147483689"/>
              <ac:spMk id="14" creationId="{00000000-0000-0000-0000-000000000000}"/>
            </ac:spMkLst>
          </pc:spChg>
          <pc:picChg chg="del">
            <ac:chgData name="william a" userId="c66c7249b60d4ab2" providerId="LiveId" clId="{987DFEFB-91F3-4A2C-BC6D-A4C6CB8FF458}" dt="2019-09-27T01:58:00.652" v="194" actId="478"/>
            <ac:picMkLst>
              <pc:docMk/>
              <pc:sldMasterMk cId="1995055579" sldId="2147483694"/>
              <pc:sldLayoutMk cId="1228287298" sldId="2147483689"/>
              <ac:picMk id="10" creationId="{385593E4-195B-48E9-8F03-109150C0F1FF}"/>
            </ac:picMkLst>
          </pc:picChg>
        </pc:sldLayoutChg>
        <pc:sldLayoutChg chg="del setBg">
          <pc:chgData name="william a" userId="c66c7249b60d4ab2" providerId="LiveId" clId="{987DFEFB-91F3-4A2C-BC6D-A4C6CB8FF458}" dt="2019-09-27T02:01:30.198" v="293" actId="2696"/>
          <pc:sldLayoutMkLst>
            <pc:docMk/>
            <pc:sldMasterMk cId="1995055579" sldId="2147483694"/>
            <pc:sldLayoutMk cId="4033864308" sldId="2147483691"/>
          </pc:sldLayoutMkLst>
        </pc:sldLayoutChg>
        <pc:sldLayoutChg chg="delSp">
          <pc:chgData name="william a" userId="c66c7249b60d4ab2" providerId="LiveId" clId="{987DFEFB-91F3-4A2C-BC6D-A4C6CB8FF458}" dt="2019-09-27T02:00:08.842" v="234" actId="478"/>
          <pc:sldLayoutMkLst>
            <pc:docMk/>
            <pc:sldMasterMk cId="1995055579" sldId="2147483694"/>
            <pc:sldLayoutMk cId="1268691869" sldId="2147483693"/>
          </pc:sldLayoutMkLst>
          <pc:picChg chg="del">
            <ac:chgData name="william a" userId="c66c7249b60d4ab2" providerId="LiveId" clId="{987DFEFB-91F3-4A2C-BC6D-A4C6CB8FF458}" dt="2019-09-27T02:00:08.842" v="234" actId="478"/>
            <ac:picMkLst>
              <pc:docMk/>
              <pc:sldMasterMk cId="1995055579" sldId="2147483694"/>
              <pc:sldLayoutMk cId="1268691869" sldId="2147483693"/>
              <ac:picMk id="5" creationId="{DFB2ED91-9350-43CE-99B1-CB967C42460F}"/>
            </ac:picMkLst>
          </pc:picChg>
        </pc:sldLayoutChg>
        <pc:sldLayoutChg chg="delSp">
          <pc:chgData name="william a" userId="c66c7249b60d4ab2" providerId="LiveId" clId="{987DFEFB-91F3-4A2C-BC6D-A4C6CB8FF458}" dt="2019-09-27T01:59:34.820" v="228" actId="478"/>
          <pc:sldLayoutMkLst>
            <pc:docMk/>
            <pc:sldMasterMk cId="1995055579" sldId="2147483694"/>
            <pc:sldLayoutMk cId="3152694903" sldId="2147483695"/>
          </pc:sldLayoutMkLst>
          <pc:spChg chg="del">
            <ac:chgData name="william a" userId="c66c7249b60d4ab2" providerId="LiveId" clId="{987DFEFB-91F3-4A2C-BC6D-A4C6CB8FF458}" dt="2019-09-27T01:59:34.820" v="228" actId="478"/>
            <ac:spMkLst>
              <pc:docMk/>
              <pc:sldMasterMk cId="1995055579" sldId="2147483694"/>
              <pc:sldLayoutMk cId="3152694903" sldId="2147483695"/>
              <ac:spMk id="15" creationId="{C547DB2E-3A42-CB46-9F16-F2DFD7625BF5}"/>
            </ac:spMkLst>
          </pc:spChg>
          <pc:spChg chg="del">
            <ac:chgData name="william a" userId="c66c7249b60d4ab2" providerId="LiveId" clId="{987DFEFB-91F3-4A2C-BC6D-A4C6CB8FF458}" dt="2019-09-27T01:59:32.035" v="226" actId="478"/>
            <ac:spMkLst>
              <pc:docMk/>
              <pc:sldMasterMk cId="1995055579" sldId="2147483694"/>
              <pc:sldLayoutMk cId="3152694903" sldId="2147483695"/>
              <ac:spMk id="16" creationId="{77B5575C-4715-D644-A469-D39C9A84C288}"/>
            </ac:spMkLst>
          </pc:spChg>
          <pc:picChg chg="del">
            <ac:chgData name="william a" userId="c66c7249b60d4ab2" providerId="LiveId" clId="{987DFEFB-91F3-4A2C-BC6D-A4C6CB8FF458}" dt="2019-09-27T01:59:32.467" v="227" actId="478"/>
            <ac:picMkLst>
              <pc:docMk/>
              <pc:sldMasterMk cId="1995055579" sldId="2147483694"/>
              <pc:sldLayoutMk cId="3152694903" sldId="2147483695"/>
              <ac:picMk id="10" creationId="{173CA6C5-51B4-4B20-B865-59B72FDEF292}"/>
            </ac:picMkLst>
          </pc:picChg>
        </pc:sldLayoutChg>
        <pc:sldLayoutChg chg="modSp">
          <pc:chgData name="william a" userId="c66c7249b60d4ab2" providerId="LiveId" clId="{987DFEFB-91F3-4A2C-BC6D-A4C6CB8FF458}" dt="2019-09-27T04:10:01.127" v="3563" actId="2711"/>
          <pc:sldLayoutMkLst>
            <pc:docMk/>
            <pc:sldMasterMk cId="1995055579" sldId="2147483694"/>
            <pc:sldLayoutMk cId="1248603925" sldId="2147483699"/>
          </pc:sldLayoutMkLst>
          <pc:spChg chg="mod">
            <ac:chgData name="william a" userId="c66c7249b60d4ab2" providerId="LiveId" clId="{987DFEFB-91F3-4A2C-BC6D-A4C6CB8FF458}" dt="2019-09-27T04:10:01.127" v="3563" actId="2711"/>
            <ac:spMkLst>
              <pc:docMk/>
              <pc:sldMasterMk cId="1995055579" sldId="2147483694"/>
              <pc:sldLayoutMk cId="1248603925" sldId="2147483699"/>
              <ac:spMk id="2" creationId="{00000000-0000-0000-0000-000000000000}"/>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9" creationId="{F7DBC941-FC7E-481E-A9D4-D37E48FD7442}"/>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11" creationId="{34DBD3D6-2097-4167-8B3A-0ADE7CBDC888}"/>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12" creationId="{8EE1A093-E4E5-4D05-98BC-3842BE7FBB8F}"/>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13" creationId="{BC1E1234-B69E-498B-B4C2-7F63B00BC567}"/>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19" creationId="{96D3C649-CD9F-48C5-9704-0A1B04B93267}"/>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20" creationId="{8C9AF090-BE55-4923-827D-7A8533763313}"/>
            </ac:spMkLst>
          </pc:spChg>
        </pc:sldLayoutChg>
        <pc:sldLayoutChg chg="modSp">
          <pc:chgData name="william a" userId="c66c7249b60d4ab2" providerId="LiveId" clId="{987DFEFB-91F3-4A2C-BC6D-A4C6CB8FF458}" dt="2019-09-27T04:09:58.648" v="3562" actId="2711"/>
          <pc:sldLayoutMkLst>
            <pc:docMk/>
            <pc:sldMasterMk cId="1995055579" sldId="2147483694"/>
            <pc:sldLayoutMk cId="2217417013" sldId="2147483700"/>
          </pc:sldLayoutMkLst>
          <pc:spChg chg="mod">
            <ac:chgData name="william a" userId="c66c7249b60d4ab2" providerId="LiveId" clId="{987DFEFB-91F3-4A2C-BC6D-A4C6CB8FF458}" dt="2019-09-27T04:09:58.648" v="3562" actId="2711"/>
            <ac:spMkLst>
              <pc:docMk/>
              <pc:sldMasterMk cId="1995055579" sldId="2147483694"/>
              <pc:sldLayoutMk cId="2217417013" sldId="2147483700"/>
              <ac:spMk id="2"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1"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2"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3"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7"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8"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9" creationId="{00000000-0000-0000-0000-000000000000}"/>
            </ac:spMkLst>
          </pc:spChg>
        </pc:sldLayoutChg>
        <pc:sldLayoutChg chg="delSp modSp setBg">
          <pc:chgData name="william a" userId="c66c7249b60d4ab2" providerId="LiveId" clId="{987DFEFB-91F3-4A2C-BC6D-A4C6CB8FF458}" dt="2019-09-27T04:09:54.660" v="3561" actId="2711"/>
          <pc:sldLayoutMkLst>
            <pc:docMk/>
            <pc:sldMasterMk cId="1995055579" sldId="2147483694"/>
            <pc:sldLayoutMk cId="1495760914" sldId="2147483701"/>
          </pc:sldLayoutMkLst>
          <pc:spChg chg="mod">
            <ac:chgData name="william a" userId="c66c7249b60d4ab2" providerId="LiveId" clId="{987DFEFB-91F3-4A2C-BC6D-A4C6CB8FF458}" dt="2019-09-27T04:09:54.660" v="3561" actId="2711"/>
            <ac:spMkLst>
              <pc:docMk/>
              <pc:sldMasterMk cId="1995055579" sldId="2147483694"/>
              <pc:sldLayoutMk cId="1495760914" sldId="2147483701"/>
              <ac:spMk id="2" creationId="{C1A65FC1-100B-B44F-BE3D-AA9185B33F1C}"/>
            </ac:spMkLst>
          </pc:spChg>
          <pc:spChg chg="mod">
            <ac:chgData name="william a" userId="c66c7249b60d4ab2" providerId="LiveId" clId="{987DFEFB-91F3-4A2C-BC6D-A4C6CB8FF458}" dt="2019-09-27T04:09:54.660" v="3561" actId="2711"/>
            <ac:spMkLst>
              <pc:docMk/>
              <pc:sldMasterMk cId="1995055579" sldId="2147483694"/>
              <pc:sldLayoutMk cId="1495760914" sldId="2147483701"/>
              <ac:spMk id="8" creationId="{00000000-0000-0000-0000-000000000000}"/>
            </ac:spMkLst>
          </pc:spChg>
          <pc:picChg chg="del">
            <ac:chgData name="william a" userId="c66c7249b60d4ab2" providerId="LiveId" clId="{987DFEFB-91F3-4A2C-BC6D-A4C6CB8FF458}" dt="2019-09-27T01:59:15.087" v="218" actId="478"/>
            <ac:picMkLst>
              <pc:docMk/>
              <pc:sldMasterMk cId="1995055579" sldId="2147483694"/>
              <pc:sldLayoutMk cId="1495760914" sldId="2147483701"/>
              <ac:picMk id="4" creationId="{1B58DF1D-1267-470F-9798-65584B3CEA8A}"/>
            </ac:picMkLst>
          </pc:picChg>
          <pc:picChg chg="del">
            <ac:chgData name="william a" userId="c66c7249b60d4ab2" providerId="LiveId" clId="{987DFEFB-91F3-4A2C-BC6D-A4C6CB8FF458}" dt="2019-09-27T01:59:16.370" v="220" actId="478"/>
            <ac:picMkLst>
              <pc:docMk/>
              <pc:sldMasterMk cId="1995055579" sldId="2147483694"/>
              <pc:sldLayoutMk cId="1495760914" sldId="2147483701"/>
              <ac:picMk id="6" creationId="{A878771C-6637-DB44-AA2C-798BBBCB4814}"/>
            </ac:picMkLst>
          </pc:picChg>
          <pc:picChg chg="del">
            <ac:chgData name="william a" userId="c66c7249b60d4ab2" providerId="LiveId" clId="{987DFEFB-91F3-4A2C-BC6D-A4C6CB8FF458}" dt="2019-09-27T01:59:20.475" v="223" actId="478"/>
            <ac:picMkLst>
              <pc:docMk/>
              <pc:sldMasterMk cId="1995055579" sldId="2147483694"/>
              <pc:sldLayoutMk cId="1495760914" sldId="2147483701"/>
              <ac:picMk id="9" creationId="{FDA29DF3-5C5F-4C46-B0B5-F68ECE48B1C9}"/>
            </ac:picMkLst>
          </pc:picChg>
          <pc:picChg chg="del">
            <ac:chgData name="william a" userId="c66c7249b60d4ab2" providerId="LiveId" clId="{987DFEFB-91F3-4A2C-BC6D-A4C6CB8FF458}" dt="2019-09-27T01:59:15.348" v="219" actId="478"/>
            <ac:picMkLst>
              <pc:docMk/>
              <pc:sldMasterMk cId="1995055579" sldId="2147483694"/>
              <pc:sldLayoutMk cId="1495760914" sldId="2147483701"/>
              <ac:picMk id="12" creationId="{A478FBAA-2888-634D-B92A-2B9FC024FB3F}"/>
            </ac:picMkLst>
          </pc:picChg>
        </pc:sldLayoutChg>
        <pc:sldLayoutChg chg="delSp modSp">
          <pc:chgData name="william a" userId="c66c7249b60d4ab2" providerId="LiveId" clId="{987DFEFB-91F3-4A2C-BC6D-A4C6CB8FF458}" dt="2019-09-27T04:09:51.931" v="3560" actId="2711"/>
          <pc:sldLayoutMkLst>
            <pc:docMk/>
            <pc:sldMasterMk cId="1995055579" sldId="2147483694"/>
            <pc:sldLayoutMk cId="338922933" sldId="2147483702"/>
          </pc:sldLayoutMkLst>
          <pc:spChg chg="mod">
            <ac:chgData name="william a" userId="c66c7249b60d4ab2" providerId="LiveId" clId="{987DFEFB-91F3-4A2C-BC6D-A4C6CB8FF458}" dt="2019-09-27T04:09:51.931" v="3560" actId="2711"/>
            <ac:spMkLst>
              <pc:docMk/>
              <pc:sldMasterMk cId="1995055579" sldId="2147483694"/>
              <pc:sldLayoutMk cId="338922933" sldId="2147483702"/>
              <ac:spMk id="2" creationId="{C44F2BB7-8D42-4247-990D-5F593DDCF438}"/>
            </ac:spMkLst>
          </pc:spChg>
          <pc:spChg chg="mod">
            <ac:chgData name="william a" userId="c66c7249b60d4ab2" providerId="LiveId" clId="{987DFEFB-91F3-4A2C-BC6D-A4C6CB8FF458}" dt="2019-09-27T04:09:51.931" v="3560" actId="2711"/>
            <ac:spMkLst>
              <pc:docMk/>
              <pc:sldMasterMk cId="1995055579" sldId="2147483694"/>
              <pc:sldLayoutMk cId="338922933" sldId="2147483702"/>
              <ac:spMk id="4" creationId="{305A96EE-A720-49D8-88DE-FBB53A51EE2B}"/>
            </ac:spMkLst>
          </pc:spChg>
          <pc:picChg chg="del">
            <ac:chgData name="william a" userId="c66c7249b60d4ab2" providerId="LiveId" clId="{987DFEFB-91F3-4A2C-BC6D-A4C6CB8FF458}" dt="2019-09-27T01:58:55.810" v="210" actId="478"/>
            <ac:picMkLst>
              <pc:docMk/>
              <pc:sldMasterMk cId="1995055579" sldId="2147483694"/>
              <pc:sldLayoutMk cId="338922933" sldId="2147483702"/>
              <ac:picMk id="5" creationId="{C0144B62-2AC9-48F9-A309-79C8D09EB4C3}"/>
            </ac:picMkLst>
          </pc:picChg>
        </pc:sldLayoutChg>
        <pc:sldLayoutChg chg="delSp modSp">
          <pc:chgData name="william a" userId="c66c7249b60d4ab2" providerId="LiveId" clId="{987DFEFB-91F3-4A2C-BC6D-A4C6CB8FF458}" dt="2019-09-27T04:09:47.911" v="3559" actId="2711"/>
          <pc:sldLayoutMkLst>
            <pc:docMk/>
            <pc:sldMasterMk cId="1995055579" sldId="2147483694"/>
            <pc:sldLayoutMk cId="1395060910" sldId="2147483703"/>
          </pc:sldLayoutMkLst>
          <pc:spChg chg="mod">
            <ac:chgData name="william a" userId="c66c7249b60d4ab2" providerId="LiveId" clId="{987DFEFB-91F3-4A2C-BC6D-A4C6CB8FF458}" dt="2019-09-27T04:09:47.911" v="3559" actId="2711"/>
            <ac:spMkLst>
              <pc:docMk/>
              <pc:sldMasterMk cId="1995055579" sldId="2147483694"/>
              <pc:sldLayoutMk cId="1395060910" sldId="2147483703"/>
              <ac:spMk id="2" creationId="{00000000-0000-0000-0000-000000000000}"/>
            </ac:spMkLst>
          </pc:spChg>
          <pc:spChg chg="mod">
            <ac:chgData name="william a" userId="c66c7249b60d4ab2" providerId="LiveId" clId="{987DFEFB-91F3-4A2C-BC6D-A4C6CB8FF458}" dt="2019-09-27T04:09:47.911" v="3559" actId="2711"/>
            <ac:spMkLst>
              <pc:docMk/>
              <pc:sldMasterMk cId="1995055579" sldId="2147483694"/>
              <pc:sldLayoutMk cId="1395060910" sldId="2147483703"/>
              <ac:spMk id="7" creationId="{A65906D3-1405-3D4A-BDD2-854EDA79FE26}"/>
            </ac:spMkLst>
          </pc:spChg>
          <pc:spChg chg="mod">
            <ac:chgData name="william a" userId="c66c7249b60d4ab2" providerId="LiveId" clId="{987DFEFB-91F3-4A2C-BC6D-A4C6CB8FF458}" dt="2019-09-27T04:09:47.911" v="3559" actId="2711"/>
            <ac:spMkLst>
              <pc:docMk/>
              <pc:sldMasterMk cId="1995055579" sldId="2147483694"/>
              <pc:sldLayoutMk cId="1395060910" sldId="2147483703"/>
              <ac:spMk id="14" creationId="{00000000-0000-0000-0000-000000000000}"/>
            </ac:spMkLst>
          </pc:spChg>
          <pc:picChg chg="del">
            <ac:chgData name="william a" userId="c66c7249b60d4ab2" providerId="LiveId" clId="{987DFEFB-91F3-4A2C-BC6D-A4C6CB8FF458}" dt="2019-09-27T01:58:57.578" v="211" actId="478"/>
            <ac:picMkLst>
              <pc:docMk/>
              <pc:sldMasterMk cId="1995055579" sldId="2147483694"/>
              <pc:sldLayoutMk cId="1395060910" sldId="2147483703"/>
              <ac:picMk id="6" creationId="{0DB64C42-6F2D-4D4B-B4C9-D7062BF62E33}"/>
            </ac:picMkLst>
          </pc:picChg>
        </pc:sldLayoutChg>
        <pc:sldLayoutChg chg="delSp">
          <pc:chgData name="william a" userId="c66c7249b60d4ab2" providerId="LiveId" clId="{987DFEFB-91F3-4A2C-BC6D-A4C6CB8FF458}" dt="2019-09-27T01:58:59.514" v="212" actId="478"/>
          <pc:sldLayoutMkLst>
            <pc:docMk/>
            <pc:sldMasterMk cId="1995055579" sldId="2147483694"/>
            <pc:sldLayoutMk cId="1479283097" sldId="2147483704"/>
          </pc:sldLayoutMkLst>
          <pc:picChg chg="del">
            <ac:chgData name="william a" userId="c66c7249b60d4ab2" providerId="LiveId" clId="{987DFEFB-91F3-4A2C-BC6D-A4C6CB8FF458}" dt="2019-09-27T01:58:59.514" v="212" actId="478"/>
            <ac:picMkLst>
              <pc:docMk/>
              <pc:sldMasterMk cId="1995055579" sldId="2147483694"/>
              <pc:sldLayoutMk cId="1479283097" sldId="2147483704"/>
              <ac:picMk id="4" creationId="{F35F2DE6-7766-4453-8543-85CC632423C6}"/>
            </ac:picMkLst>
          </pc:picChg>
        </pc:sldLayoutChg>
        <pc:sldLayoutChg chg="delSp modSp setBg">
          <pc:chgData name="william a" userId="c66c7249b60d4ab2" providerId="LiveId" clId="{987DFEFB-91F3-4A2C-BC6D-A4C6CB8FF458}" dt="2019-09-27T04:09:43.172" v="3558" actId="2711"/>
          <pc:sldLayoutMkLst>
            <pc:docMk/>
            <pc:sldMasterMk cId="1995055579" sldId="2147483694"/>
            <pc:sldLayoutMk cId="753282421" sldId="2147483705"/>
          </pc:sldLayoutMkLst>
          <pc:spChg chg="mod">
            <ac:chgData name="william a" userId="c66c7249b60d4ab2" providerId="LiveId" clId="{987DFEFB-91F3-4A2C-BC6D-A4C6CB8FF458}" dt="2019-09-27T04:09:43.172" v="3558" actId="2711"/>
            <ac:spMkLst>
              <pc:docMk/>
              <pc:sldMasterMk cId="1995055579" sldId="2147483694"/>
              <pc:sldLayoutMk cId="753282421" sldId="2147483705"/>
              <ac:spMk id="2" creationId="{C1A65FC1-100B-B44F-BE3D-AA9185B33F1C}"/>
            </ac:spMkLst>
          </pc:spChg>
          <pc:spChg chg="mod">
            <ac:chgData name="william a" userId="c66c7249b60d4ab2" providerId="LiveId" clId="{987DFEFB-91F3-4A2C-BC6D-A4C6CB8FF458}" dt="2019-09-27T04:09:43.172" v="3558" actId="2711"/>
            <ac:spMkLst>
              <pc:docMk/>
              <pc:sldMasterMk cId="1995055579" sldId="2147483694"/>
              <pc:sldLayoutMk cId="753282421" sldId="2147483705"/>
              <ac:spMk id="8" creationId="{00000000-0000-0000-0000-000000000000}"/>
            </ac:spMkLst>
          </pc:spChg>
          <pc:picChg chg="del">
            <ac:chgData name="william a" userId="c66c7249b60d4ab2" providerId="LiveId" clId="{987DFEFB-91F3-4A2C-BC6D-A4C6CB8FF458}" dt="2019-09-27T01:58:39.217" v="206" actId="478"/>
            <ac:picMkLst>
              <pc:docMk/>
              <pc:sldMasterMk cId="1995055579" sldId="2147483694"/>
              <pc:sldLayoutMk cId="753282421" sldId="2147483705"/>
              <ac:picMk id="4" creationId="{1B58DF1D-1267-470F-9798-65584B3CEA8A}"/>
            </ac:picMkLst>
          </pc:picChg>
          <pc:picChg chg="del">
            <ac:chgData name="william a" userId="c66c7249b60d4ab2" providerId="LiveId" clId="{987DFEFB-91F3-4A2C-BC6D-A4C6CB8FF458}" dt="2019-09-27T01:58:40.987" v="208" actId="478"/>
            <ac:picMkLst>
              <pc:docMk/>
              <pc:sldMasterMk cId="1995055579" sldId="2147483694"/>
              <pc:sldLayoutMk cId="753282421" sldId="2147483705"/>
              <ac:picMk id="6" creationId="{A878771C-6637-DB44-AA2C-798BBBCB4814}"/>
            </ac:picMkLst>
          </pc:picChg>
          <pc:picChg chg="del">
            <ac:chgData name="william a" userId="c66c7249b60d4ab2" providerId="LiveId" clId="{987DFEFB-91F3-4A2C-BC6D-A4C6CB8FF458}" dt="2019-09-27T01:58:37.841" v="205" actId="478"/>
            <ac:picMkLst>
              <pc:docMk/>
              <pc:sldMasterMk cId="1995055579" sldId="2147483694"/>
              <pc:sldLayoutMk cId="753282421" sldId="2147483705"/>
              <ac:picMk id="9" creationId="{5C96D69A-42D8-4377-85EE-8AE041ECCC09}"/>
            </ac:picMkLst>
          </pc:picChg>
          <pc:picChg chg="del">
            <ac:chgData name="william a" userId="c66c7249b60d4ab2" providerId="LiveId" clId="{987DFEFB-91F3-4A2C-BC6D-A4C6CB8FF458}" dt="2019-09-27T01:58:40.122" v="207" actId="478"/>
            <ac:picMkLst>
              <pc:docMk/>
              <pc:sldMasterMk cId="1995055579" sldId="2147483694"/>
              <pc:sldLayoutMk cId="753282421" sldId="2147483705"/>
              <ac:picMk id="12" creationId="{A478FBAA-2888-634D-B92A-2B9FC024FB3F}"/>
            </ac:picMkLst>
          </pc:picChg>
        </pc:sldLayoutChg>
        <pc:sldLayoutChg chg="delSp modSp setBg">
          <pc:chgData name="william a" userId="c66c7249b60d4ab2" providerId="LiveId" clId="{987DFEFB-91F3-4A2C-BC6D-A4C6CB8FF458}" dt="2019-09-27T04:09:40.360" v="3557" actId="2711"/>
          <pc:sldLayoutMkLst>
            <pc:docMk/>
            <pc:sldMasterMk cId="1995055579" sldId="2147483694"/>
            <pc:sldLayoutMk cId="2657767192" sldId="2147483706"/>
          </pc:sldLayoutMkLst>
          <pc:spChg chg="mod">
            <ac:chgData name="william a" userId="c66c7249b60d4ab2" providerId="LiveId" clId="{987DFEFB-91F3-4A2C-BC6D-A4C6CB8FF458}" dt="2019-09-27T04:09:40.360" v="3557" actId="2711"/>
            <ac:spMkLst>
              <pc:docMk/>
              <pc:sldMasterMk cId="1995055579" sldId="2147483694"/>
              <pc:sldLayoutMk cId="2657767192" sldId="2147483706"/>
              <ac:spMk id="2" creationId="{C1A65FC1-100B-B44F-BE3D-AA9185B33F1C}"/>
            </ac:spMkLst>
          </pc:spChg>
          <pc:spChg chg="mod">
            <ac:chgData name="william a" userId="c66c7249b60d4ab2" providerId="LiveId" clId="{987DFEFB-91F3-4A2C-BC6D-A4C6CB8FF458}" dt="2019-09-27T04:09:40.360" v="3557" actId="2711"/>
            <ac:spMkLst>
              <pc:docMk/>
              <pc:sldMasterMk cId="1995055579" sldId="2147483694"/>
              <pc:sldLayoutMk cId="2657767192" sldId="2147483706"/>
              <ac:spMk id="5" creationId="{41B35517-332C-5A4D-A02B-7F647928527E}"/>
            </ac:spMkLst>
          </pc:spChg>
          <pc:spChg chg="del mod">
            <ac:chgData name="william a" userId="c66c7249b60d4ab2" providerId="LiveId" clId="{987DFEFB-91F3-4A2C-BC6D-A4C6CB8FF458}" dt="2019-09-27T01:59:12.210" v="217" actId="478"/>
            <ac:spMkLst>
              <pc:docMk/>
              <pc:sldMasterMk cId="1995055579" sldId="2147483694"/>
              <pc:sldLayoutMk cId="2657767192" sldId="2147483706"/>
              <ac:spMk id="11" creationId="{ECC4C564-4818-48C7-A15A-3A3C62921D49}"/>
            </ac:spMkLst>
          </pc:spChg>
          <pc:spChg chg="mod">
            <ac:chgData name="william a" userId="c66c7249b60d4ab2" providerId="LiveId" clId="{987DFEFB-91F3-4A2C-BC6D-A4C6CB8FF458}" dt="2019-09-27T04:09:40.360" v="3557" actId="2711"/>
            <ac:spMkLst>
              <pc:docMk/>
              <pc:sldMasterMk cId="1995055579" sldId="2147483694"/>
              <pc:sldLayoutMk cId="2657767192" sldId="2147483706"/>
              <ac:spMk id="14" creationId="{922C3309-0C9E-E94A-9732-29D871F35427}"/>
            </ac:spMkLst>
          </pc:spChg>
          <pc:spChg chg="mod">
            <ac:chgData name="william a" userId="c66c7249b60d4ab2" providerId="LiveId" clId="{987DFEFB-91F3-4A2C-BC6D-A4C6CB8FF458}" dt="2019-09-27T04:09:40.360" v="3557" actId="2711"/>
            <ac:spMkLst>
              <pc:docMk/>
              <pc:sldMasterMk cId="1995055579" sldId="2147483694"/>
              <pc:sldLayoutMk cId="2657767192" sldId="2147483706"/>
              <ac:spMk id="18" creationId="{D39C271D-3769-BA47-9FD8-FAD76E4AF202}"/>
            </ac:spMkLst>
          </pc:spChg>
          <pc:spChg chg="mod">
            <ac:chgData name="william a" userId="c66c7249b60d4ab2" providerId="LiveId" clId="{987DFEFB-91F3-4A2C-BC6D-A4C6CB8FF458}" dt="2019-09-27T04:09:40.360" v="3557" actId="2711"/>
            <ac:spMkLst>
              <pc:docMk/>
              <pc:sldMasterMk cId="1995055579" sldId="2147483694"/>
              <pc:sldLayoutMk cId="2657767192" sldId="2147483706"/>
              <ac:spMk id="19" creationId="{B1CABBE6-522A-A940-9A20-DF140D22FD14}"/>
            </ac:spMkLst>
          </pc:spChg>
          <pc:picChg chg="del">
            <ac:chgData name="william a" userId="c66c7249b60d4ab2" providerId="LiveId" clId="{987DFEFB-91F3-4A2C-BC6D-A4C6CB8FF458}" dt="2019-09-27T01:58:35.594" v="204" actId="478"/>
            <ac:picMkLst>
              <pc:docMk/>
              <pc:sldMasterMk cId="1995055579" sldId="2147483694"/>
              <pc:sldLayoutMk cId="2657767192" sldId="2147483706"/>
              <ac:picMk id="8" creationId="{1DF9042F-5E1B-494F-9D71-16BC5E19D63A}"/>
            </ac:picMkLst>
          </pc:picChg>
          <pc:picChg chg="del">
            <ac:chgData name="william a" userId="c66c7249b60d4ab2" providerId="LiveId" clId="{987DFEFB-91F3-4A2C-BC6D-A4C6CB8FF458}" dt="2019-09-27T01:59:09.074" v="216" actId="478"/>
            <ac:picMkLst>
              <pc:docMk/>
              <pc:sldMasterMk cId="1995055579" sldId="2147483694"/>
              <pc:sldLayoutMk cId="2657767192" sldId="2147483706"/>
              <ac:picMk id="9" creationId="{625DC049-08BE-43D0-AA9C-67FA013298D4}"/>
            </ac:picMkLst>
          </pc:picChg>
          <pc:picChg chg="del">
            <ac:chgData name="william a" userId="c66c7249b60d4ab2" providerId="LiveId" clId="{987DFEFB-91F3-4A2C-BC6D-A4C6CB8FF458}" dt="2019-09-27T01:59:09.074" v="216" actId="478"/>
            <ac:picMkLst>
              <pc:docMk/>
              <pc:sldMasterMk cId="1995055579" sldId="2147483694"/>
              <pc:sldLayoutMk cId="2657767192" sldId="2147483706"/>
              <ac:picMk id="10" creationId="{6308BA01-98AC-4877-8251-33B5A32E4CF3}"/>
            </ac:picMkLst>
          </pc:picChg>
        </pc:sldLayoutChg>
        <pc:sldLayoutChg chg="delSp modSp setBg">
          <pc:chgData name="william a" userId="c66c7249b60d4ab2" providerId="LiveId" clId="{987DFEFB-91F3-4A2C-BC6D-A4C6CB8FF458}" dt="2019-09-27T04:09:37.160" v="3556" actId="2711"/>
          <pc:sldLayoutMkLst>
            <pc:docMk/>
            <pc:sldMasterMk cId="1995055579" sldId="2147483694"/>
            <pc:sldLayoutMk cId="1344679082" sldId="2147483707"/>
          </pc:sldLayoutMkLst>
          <pc:spChg chg="mod">
            <ac:chgData name="william a" userId="c66c7249b60d4ab2" providerId="LiveId" clId="{987DFEFB-91F3-4A2C-BC6D-A4C6CB8FF458}" dt="2019-09-27T04:09:37.160" v="3556" actId="2711"/>
            <ac:spMkLst>
              <pc:docMk/>
              <pc:sldMasterMk cId="1995055579" sldId="2147483694"/>
              <pc:sldLayoutMk cId="1344679082" sldId="2147483707"/>
              <ac:spMk id="2" creationId="{C1A65FC1-100B-B44F-BE3D-AA9185B33F1C}"/>
            </ac:spMkLst>
          </pc:spChg>
          <pc:spChg chg="mod">
            <ac:chgData name="william a" userId="c66c7249b60d4ab2" providerId="LiveId" clId="{987DFEFB-91F3-4A2C-BC6D-A4C6CB8FF458}" dt="2019-09-27T04:09:37.160" v="3556" actId="2711"/>
            <ac:spMkLst>
              <pc:docMk/>
              <pc:sldMasterMk cId="1995055579" sldId="2147483694"/>
              <pc:sldLayoutMk cId="1344679082" sldId="2147483707"/>
              <ac:spMk id="5" creationId="{41B35517-332C-5A4D-A02B-7F647928527E}"/>
            </ac:spMkLst>
          </pc:spChg>
          <pc:spChg chg="mod">
            <ac:chgData name="william a" userId="c66c7249b60d4ab2" providerId="LiveId" clId="{987DFEFB-91F3-4A2C-BC6D-A4C6CB8FF458}" dt="2019-09-27T04:09:37.160" v="3556" actId="2711"/>
            <ac:spMkLst>
              <pc:docMk/>
              <pc:sldMasterMk cId="1995055579" sldId="2147483694"/>
              <pc:sldLayoutMk cId="1344679082" sldId="2147483707"/>
              <ac:spMk id="14" creationId="{922C3309-0C9E-E94A-9732-29D871F35427}"/>
            </ac:spMkLst>
          </pc:spChg>
          <pc:spChg chg="mod">
            <ac:chgData name="william a" userId="c66c7249b60d4ab2" providerId="LiveId" clId="{987DFEFB-91F3-4A2C-BC6D-A4C6CB8FF458}" dt="2019-09-27T04:09:37.160" v="3556" actId="2711"/>
            <ac:spMkLst>
              <pc:docMk/>
              <pc:sldMasterMk cId="1995055579" sldId="2147483694"/>
              <pc:sldLayoutMk cId="1344679082" sldId="2147483707"/>
              <ac:spMk id="19" creationId="{B1CABBE6-522A-A940-9A20-DF140D22FD14}"/>
            </ac:spMkLst>
          </pc:spChg>
          <pc:picChg chg="del">
            <ac:chgData name="william a" userId="c66c7249b60d4ab2" providerId="LiveId" clId="{987DFEFB-91F3-4A2C-BC6D-A4C6CB8FF458}" dt="2019-09-27T04:09:33.461" v="3555" actId="478"/>
            <ac:picMkLst>
              <pc:docMk/>
              <pc:sldMasterMk cId="1995055579" sldId="2147483694"/>
              <pc:sldLayoutMk cId="1344679082" sldId="2147483707"/>
              <ac:picMk id="7" creationId="{A2287F28-CADA-42F3-9E6B-28516D912E21}"/>
            </ac:picMkLst>
          </pc:picChg>
        </pc:sldLayoutChg>
        <pc:sldLayoutChg chg="setBg">
          <pc:chgData name="william a" userId="c66c7249b60d4ab2" providerId="LiveId" clId="{987DFEFB-91F3-4A2C-BC6D-A4C6CB8FF458}" dt="2019-09-27T01:58:31.865" v="203"/>
          <pc:sldLayoutMkLst>
            <pc:docMk/>
            <pc:sldMasterMk cId="1995055579" sldId="2147483694"/>
            <pc:sldLayoutMk cId="1861256475" sldId="2147483708"/>
          </pc:sldLayoutMkLst>
        </pc:sldLayoutChg>
        <pc:sldLayoutChg chg="del">
          <pc:chgData name="william a" userId="c66c7249b60d4ab2" providerId="LiveId" clId="{987DFEFB-91F3-4A2C-BC6D-A4C6CB8FF458}" dt="2019-09-27T01:59:50.966" v="230" actId="2696"/>
          <pc:sldLayoutMkLst>
            <pc:docMk/>
            <pc:sldMasterMk cId="1995055579" sldId="2147483694"/>
            <pc:sldLayoutMk cId="3229978562" sldId="2147483709"/>
          </pc:sldLayoutMkLst>
        </pc:sldLayoutChg>
        <pc:sldLayoutChg chg="del">
          <pc:chgData name="william a" userId="c66c7249b60d4ab2" providerId="LiveId" clId="{987DFEFB-91F3-4A2C-BC6D-A4C6CB8FF458}" dt="2019-09-27T04:09:22.790" v="3554" actId="2696"/>
          <pc:sldLayoutMkLst>
            <pc:docMk/>
            <pc:sldMasterMk cId="1995055579" sldId="2147483694"/>
            <pc:sldLayoutMk cId="1777503430" sldId="2147483710"/>
          </pc:sldLayoutMkLst>
        </pc:sldLayoutChg>
        <pc:sldLayoutChg chg="delSp modSp">
          <pc:chgData name="william a" userId="c66c7249b60d4ab2" providerId="LiveId" clId="{987DFEFB-91F3-4A2C-BC6D-A4C6CB8FF458}" dt="2019-09-27T04:09:07.396" v="3553" actId="2711"/>
          <pc:sldLayoutMkLst>
            <pc:docMk/>
            <pc:sldMasterMk cId="1995055579" sldId="2147483694"/>
            <pc:sldLayoutMk cId="2390260813" sldId="2147483711"/>
          </pc:sldLayoutMkLst>
          <pc:spChg chg="mod">
            <ac:chgData name="william a" userId="c66c7249b60d4ab2" providerId="LiveId" clId="{987DFEFB-91F3-4A2C-BC6D-A4C6CB8FF458}" dt="2019-09-27T04:09:07.396" v="3553" actId="2711"/>
            <ac:spMkLst>
              <pc:docMk/>
              <pc:sldMasterMk cId="1995055579" sldId="2147483694"/>
              <pc:sldLayoutMk cId="2390260813" sldId="2147483711"/>
              <ac:spMk id="9" creationId="{00000000-0000-0000-0000-000000000000}"/>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11" creationId="{00000000-0000-0000-0000-000000000000}"/>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1" creationId="{6F4C1FF9-A05C-42E9-8A98-CE47641DA737}"/>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3" creationId="{6EFCFA5E-CA6F-48FE-A4E2-A3218E59535C}"/>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4" creationId="{49558DAF-3CB3-4A7C-939F-93137F79FC77}"/>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5" creationId="{905AFAFF-CB6D-4DDB-AB7A-4918108FA492}"/>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6" creationId="{4FFA215F-7F72-43E0-B5EB-67AB44C3310B}"/>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7" creationId="{8FF64149-3BFC-4D2F-B894-BE3849C10C47}"/>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8" creationId="{5C1DED9D-AD3F-4522-BB87-DED0440B32A9}"/>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9" creationId="{577B61FC-0B9E-4FEE-A321-E273ED25BED6}"/>
            </ac:spMkLst>
          </pc:spChg>
          <pc:grpChg chg="mod">
            <ac:chgData name="william a" userId="c66c7249b60d4ab2" providerId="LiveId" clId="{987DFEFB-91F3-4A2C-BC6D-A4C6CB8FF458}" dt="2019-09-27T04:09:07.396" v="3553" actId="2711"/>
            <ac:grpSpMkLst>
              <pc:docMk/>
              <pc:sldMasterMk cId="1995055579" sldId="2147483694"/>
              <pc:sldLayoutMk cId="2390260813" sldId="2147483711"/>
              <ac:grpSpMk id="3" creationId="{48BE7CC8-CDE6-4C03-97DD-02C64CC5066D}"/>
            </ac:grpSpMkLst>
          </pc:grpChg>
          <pc:picChg chg="del">
            <ac:chgData name="william a" userId="c66c7249b60d4ab2" providerId="LiveId" clId="{987DFEFB-91F3-4A2C-BC6D-A4C6CB8FF458}" dt="2019-09-27T01:58:19.386" v="200" actId="478"/>
            <ac:picMkLst>
              <pc:docMk/>
              <pc:sldMasterMk cId="1995055579" sldId="2147483694"/>
              <pc:sldLayoutMk cId="2390260813" sldId="2147483711"/>
              <ac:picMk id="17" creationId="{ECB5AED4-FD74-4A79-BBC5-57311EFE0EC4}"/>
            </ac:picMkLst>
          </pc:picChg>
          <pc:cxnChg chg="mod">
            <ac:chgData name="william a" userId="c66c7249b60d4ab2" providerId="LiveId" clId="{987DFEFB-91F3-4A2C-BC6D-A4C6CB8FF458}" dt="2019-09-27T04:09:07.396" v="3553" actId="2711"/>
            <ac:cxnSpMkLst>
              <pc:docMk/>
              <pc:sldMasterMk cId="1995055579" sldId="2147483694"/>
              <pc:sldLayoutMk cId="2390260813" sldId="2147483711"/>
              <ac:cxnSpMk id="4" creationId="{00000000-0000-0000-0000-000000000000}"/>
            </ac:cxnSpMkLst>
          </pc:cxnChg>
        </pc:sldLayoutChg>
        <pc:sldLayoutChg chg="modSp">
          <pc:chgData name="william a" userId="c66c7249b60d4ab2" providerId="LiveId" clId="{987DFEFB-91F3-4A2C-BC6D-A4C6CB8FF458}" dt="2019-09-27T04:09:03.736" v="3552" actId="2711"/>
          <pc:sldLayoutMkLst>
            <pc:docMk/>
            <pc:sldMasterMk cId="1995055579" sldId="2147483694"/>
            <pc:sldLayoutMk cId="2149700549" sldId="2147483712"/>
          </pc:sldLayoutMkLst>
          <pc:spChg chg="mod">
            <ac:chgData name="william a" userId="c66c7249b60d4ab2" providerId="LiveId" clId="{987DFEFB-91F3-4A2C-BC6D-A4C6CB8FF458}" dt="2019-09-27T04:09:03.736" v="3552" actId="2711"/>
            <ac:spMkLst>
              <pc:docMk/>
              <pc:sldMasterMk cId="1995055579" sldId="2147483694"/>
              <pc:sldLayoutMk cId="2149700549" sldId="2147483712"/>
              <ac:spMk id="4" creationId="{00000000-0000-0000-0000-000000000000}"/>
            </ac:spMkLst>
          </pc:spChg>
          <pc:spChg chg="mod">
            <ac:chgData name="william a" userId="c66c7249b60d4ab2" providerId="LiveId" clId="{987DFEFB-91F3-4A2C-BC6D-A4C6CB8FF458}" dt="2019-09-27T04:09:03.736" v="3552" actId="2711"/>
            <ac:spMkLst>
              <pc:docMk/>
              <pc:sldMasterMk cId="1995055579" sldId="2147483694"/>
              <pc:sldLayoutMk cId="2149700549" sldId="2147483712"/>
              <ac:spMk id="8" creationId="{00000000-0000-0000-0000-000000000000}"/>
            </ac:spMkLst>
          </pc:spChg>
        </pc:sldLayoutChg>
        <pc:sldLayoutChg chg="delSp modSp">
          <pc:chgData name="william a" userId="c66c7249b60d4ab2" providerId="LiveId" clId="{987DFEFB-91F3-4A2C-BC6D-A4C6CB8FF458}" dt="2019-09-27T04:09:00.930" v="3551" actId="2711"/>
          <pc:sldLayoutMkLst>
            <pc:docMk/>
            <pc:sldMasterMk cId="1995055579" sldId="2147483694"/>
            <pc:sldLayoutMk cId="2635590442" sldId="2147483713"/>
          </pc:sldLayoutMkLst>
          <pc:spChg chg="mod">
            <ac:chgData name="william a" userId="c66c7249b60d4ab2" providerId="LiveId" clId="{987DFEFB-91F3-4A2C-BC6D-A4C6CB8FF458}" dt="2019-09-27T04:09:00.930" v="3551" actId="2711"/>
            <ac:spMkLst>
              <pc:docMk/>
              <pc:sldMasterMk cId="1995055579" sldId="2147483694"/>
              <pc:sldLayoutMk cId="2635590442" sldId="2147483713"/>
              <ac:spMk id="2" creationId="{00000000-0000-0000-0000-000000000000}"/>
            </ac:spMkLst>
          </pc:spChg>
          <pc:spChg chg="mod">
            <ac:chgData name="william a" userId="c66c7249b60d4ab2" providerId="LiveId" clId="{987DFEFB-91F3-4A2C-BC6D-A4C6CB8FF458}" dt="2019-09-27T04:09:00.930" v="3551" actId="2711"/>
            <ac:spMkLst>
              <pc:docMk/>
              <pc:sldMasterMk cId="1995055579" sldId="2147483694"/>
              <pc:sldLayoutMk cId="2635590442" sldId="2147483713"/>
              <ac:spMk id="3" creationId="{ADC6CB67-963D-4E28-AEB7-3D8C880B7772}"/>
            </ac:spMkLst>
          </pc:spChg>
          <pc:picChg chg="del">
            <ac:chgData name="william a" userId="c66c7249b60d4ab2" providerId="LiveId" clId="{987DFEFB-91F3-4A2C-BC6D-A4C6CB8FF458}" dt="2019-09-27T01:58:12.885" v="199" actId="478"/>
            <ac:picMkLst>
              <pc:docMk/>
              <pc:sldMasterMk cId="1995055579" sldId="2147483694"/>
              <pc:sldLayoutMk cId="2635590442" sldId="2147483713"/>
              <ac:picMk id="5" creationId="{84948A2D-3244-41AD-B506-99BF47BC9C21}"/>
            </ac:picMkLst>
          </pc:picChg>
        </pc:sldLayoutChg>
        <pc:sldLayoutChg chg="delSp modSp">
          <pc:chgData name="william a" userId="c66c7249b60d4ab2" providerId="LiveId" clId="{987DFEFB-91F3-4A2C-BC6D-A4C6CB8FF458}" dt="2019-09-27T04:10:49.843" v="3572" actId="2711"/>
          <pc:sldLayoutMkLst>
            <pc:docMk/>
            <pc:sldMasterMk cId="1995055579" sldId="2147483694"/>
            <pc:sldLayoutMk cId="1690776121" sldId="2147483714"/>
          </pc:sldLayoutMkLst>
          <pc:spChg chg="mod">
            <ac:chgData name="william a" userId="c66c7249b60d4ab2" providerId="LiveId" clId="{987DFEFB-91F3-4A2C-BC6D-A4C6CB8FF458}" dt="2019-09-27T04:10:49.843" v="3572" actId="2711"/>
            <ac:spMkLst>
              <pc:docMk/>
              <pc:sldMasterMk cId="1995055579" sldId="2147483694"/>
              <pc:sldLayoutMk cId="1690776121" sldId="2147483714"/>
              <ac:spMk id="2" creationId="{00000000-0000-0000-0000-000000000000}"/>
            </ac:spMkLst>
          </pc:spChg>
          <pc:spChg chg="mod">
            <ac:chgData name="william a" userId="c66c7249b60d4ab2" providerId="LiveId" clId="{987DFEFB-91F3-4A2C-BC6D-A4C6CB8FF458}" dt="2019-09-27T04:10:49.843" v="3572" actId="2711"/>
            <ac:spMkLst>
              <pc:docMk/>
              <pc:sldMasterMk cId="1995055579" sldId="2147483694"/>
              <pc:sldLayoutMk cId="1690776121" sldId="2147483714"/>
              <ac:spMk id="4" creationId="{00000000-0000-0000-0000-000000000000}"/>
            </ac:spMkLst>
          </pc:spChg>
          <pc:spChg chg="mod">
            <ac:chgData name="william a" userId="c66c7249b60d4ab2" providerId="LiveId" clId="{987DFEFB-91F3-4A2C-BC6D-A4C6CB8FF458}" dt="2019-09-27T04:10:49.843" v="3572" actId="2711"/>
            <ac:spMkLst>
              <pc:docMk/>
              <pc:sldMasterMk cId="1995055579" sldId="2147483694"/>
              <pc:sldLayoutMk cId="1690776121" sldId="2147483714"/>
              <ac:spMk id="7" creationId="{A65906D3-1405-3D4A-BDD2-854EDA79FE26}"/>
            </ac:spMkLst>
          </pc:spChg>
          <pc:spChg chg="mod">
            <ac:chgData name="william a" userId="c66c7249b60d4ab2" providerId="LiveId" clId="{987DFEFB-91F3-4A2C-BC6D-A4C6CB8FF458}" dt="2019-09-27T04:10:49.843" v="3572" actId="2711"/>
            <ac:spMkLst>
              <pc:docMk/>
              <pc:sldMasterMk cId="1995055579" sldId="2147483694"/>
              <pc:sldLayoutMk cId="1690776121" sldId="2147483714"/>
              <ac:spMk id="14" creationId="{00000000-0000-0000-0000-000000000000}"/>
            </ac:spMkLst>
          </pc:spChg>
          <pc:picChg chg="del">
            <ac:chgData name="william a" userId="c66c7249b60d4ab2" providerId="LiveId" clId="{987DFEFB-91F3-4A2C-BC6D-A4C6CB8FF458}" dt="2019-09-27T01:59:55.828" v="231" actId="478"/>
            <ac:picMkLst>
              <pc:docMk/>
              <pc:sldMasterMk cId="1995055579" sldId="2147483694"/>
              <pc:sldLayoutMk cId="1690776121" sldId="2147483714"/>
              <ac:picMk id="8" creationId="{08AAAB1C-D002-4C3B-8580-BC90B6B9CA9C}"/>
            </ac:picMkLst>
          </pc:picChg>
        </pc:sldLayoutChg>
        <pc:sldLayoutChg chg="del">
          <pc:chgData name="william a" userId="c66c7249b60d4ab2" providerId="LiveId" clId="{987DFEFB-91F3-4A2C-BC6D-A4C6CB8FF458}" dt="2019-09-27T01:59:50.953" v="229" actId="2696"/>
          <pc:sldLayoutMkLst>
            <pc:docMk/>
            <pc:sldMasterMk cId="1995055579" sldId="2147483694"/>
            <pc:sldLayoutMk cId="2464974175" sldId="2147483730"/>
          </pc:sldLayoutMkLst>
        </pc:sldLayoutChg>
        <pc:sldLayoutChg chg="del">
          <pc:chgData name="william a" userId="c66c7249b60d4ab2" providerId="LiveId" clId="{987DFEFB-91F3-4A2C-BC6D-A4C6CB8FF458}" dt="2019-09-27T02:01:27.379" v="292" actId="2696"/>
          <pc:sldLayoutMkLst>
            <pc:docMk/>
            <pc:sldMasterMk cId="2089680128" sldId="2147483737"/>
            <pc:sldLayoutMk cId="783553139" sldId="2147483738"/>
          </pc:sldLayoutMkLst>
        </pc:sldLayoutChg>
        <pc:sldLayoutChg chg="del">
          <pc:chgData name="william a" userId="c66c7249b60d4ab2" providerId="LiveId" clId="{987DFEFB-91F3-4A2C-BC6D-A4C6CB8FF458}" dt="2019-09-27T02:01:25.690" v="291" actId="2696"/>
          <pc:sldLayoutMkLst>
            <pc:docMk/>
            <pc:sldMasterMk cId="2089680128" sldId="2147483737"/>
            <pc:sldLayoutMk cId="2574298099" sldId="2147483739"/>
          </pc:sldLayoutMkLst>
        </pc:sldLayoutChg>
        <pc:sldLayoutChg chg="del">
          <pc:chgData name="william a" userId="c66c7249b60d4ab2" providerId="LiveId" clId="{987DFEFB-91F3-4A2C-BC6D-A4C6CB8FF458}" dt="2019-09-27T02:01:24.039" v="290" actId="2696"/>
          <pc:sldLayoutMkLst>
            <pc:docMk/>
            <pc:sldMasterMk cId="2089680128" sldId="2147483737"/>
            <pc:sldLayoutMk cId="3090378129" sldId="2147483740"/>
          </pc:sldLayoutMkLst>
        </pc:sldLayoutChg>
        <pc:sldLayoutChg chg="del">
          <pc:chgData name="william a" userId="c66c7249b60d4ab2" providerId="LiveId" clId="{987DFEFB-91F3-4A2C-BC6D-A4C6CB8FF458}" dt="2019-09-27T02:01:23.847" v="289" actId="2696"/>
          <pc:sldLayoutMkLst>
            <pc:docMk/>
            <pc:sldMasterMk cId="2089680128" sldId="2147483737"/>
            <pc:sldLayoutMk cId="4226223536" sldId="2147483741"/>
          </pc:sldLayoutMkLst>
        </pc:sldLayoutChg>
        <pc:sldLayoutChg chg="del">
          <pc:chgData name="william a" userId="c66c7249b60d4ab2" providerId="LiveId" clId="{987DFEFB-91F3-4A2C-BC6D-A4C6CB8FF458}" dt="2019-09-27T02:01:23.535" v="288" actId="2696"/>
          <pc:sldLayoutMkLst>
            <pc:docMk/>
            <pc:sldMasterMk cId="2089680128" sldId="2147483737"/>
            <pc:sldLayoutMk cId="2956597724" sldId="2147483742"/>
          </pc:sldLayoutMkLst>
        </pc:sldLayoutChg>
        <pc:sldLayoutChg chg="del">
          <pc:chgData name="william a" userId="c66c7249b60d4ab2" providerId="LiveId" clId="{987DFEFB-91F3-4A2C-BC6D-A4C6CB8FF458}" dt="2019-09-27T02:01:23.387" v="287" actId="2696"/>
          <pc:sldLayoutMkLst>
            <pc:docMk/>
            <pc:sldMasterMk cId="2089680128" sldId="2147483737"/>
            <pc:sldLayoutMk cId="565002757" sldId="2147483744"/>
          </pc:sldLayoutMkLst>
        </pc:sldLayoutChg>
        <pc:sldLayoutChg chg="del">
          <pc:chgData name="william a" userId="c66c7249b60d4ab2" providerId="LiveId" clId="{987DFEFB-91F3-4A2C-BC6D-A4C6CB8FF458}" dt="2019-09-27T02:01:23.198" v="286" actId="2696"/>
          <pc:sldLayoutMkLst>
            <pc:docMk/>
            <pc:sldMasterMk cId="2089680128" sldId="2147483737"/>
            <pc:sldLayoutMk cId="4183880616" sldId="2147483745"/>
          </pc:sldLayoutMkLst>
        </pc:sldLayoutChg>
        <pc:sldLayoutChg chg="del">
          <pc:chgData name="william a" userId="c66c7249b60d4ab2" providerId="LiveId" clId="{987DFEFB-91F3-4A2C-BC6D-A4C6CB8FF458}" dt="2019-09-27T02:01:22.784" v="285" actId="2696"/>
          <pc:sldLayoutMkLst>
            <pc:docMk/>
            <pc:sldMasterMk cId="2089680128" sldId="2147483737"/>
            <pc:sldLayoutMk cId="3632546206" sldId="2147483746"/>
          </pc:sldLayoutMkLst>
        </pc:sldLayoutChg>
        <pc:sldLayoutChg chg="del">
          <pc:chgData name="william a" userId="c66c7249b60d4ab2" providerId="LiveId" clId="{987DFEFB-91F3-4A2C-BC6D-A4C6CB8FF458}" dt="2019-09-27T02:01:22.607" v="284" actId="2696"/>
          <pc:sldLayoutMkLst>
            <pc:docMk/>
            <pc:sldMasterMk cId="2089680128" sldId="2147483737"/>
            <pc:sldLayoutMk cId="4175911454" sldId="2147483747"/>
          </pc:sldLayoutMkLst>
        </pc:sldLayoutChg>
        <pc:sldLayoutChg chg="del">
          <pc:chgData name="william a" userId="c66c7249b60d4ab2" providerId="LiveId" clId="{987DFEFB-91F3-4A2C-BC6D-A4C6CB8FF458}" dt="2019-09-27T02:01:22.459" v="283" actId="2696"/>
          <pc:sldLayoutMkLst>
            <pc:docMk/>
            <pc:sldMasterMk cId="2089680128" sldId="2147483737"/>
            <pc:sldLayoutMk cId="2720198178" sldId="2147483748"/>
          </pc:sldLayoutMkLst>
        </pc:sldLayoutChg>
        <pc:sldLayoutChg chg="del">
          <pc:chgData name="william a" userId="c66c7249b60d4ab2" providerId="LiveId" clId="{987DFEFB-91F3-4A2C-BC6D-A4C6CB8FF458}" dt="2019-09-27T02:01:22.288" v="282" actId="2696"/>
          <pc:sldLayoutMkLst>
            <pc:docMk/>
            <pc:sldMasterMk cId="2089680128" sldId="2147483737"/>
            <pc:sldLayoutMk cId="961187444" sldId="2147483749"/>
          </pc:sldLayoutMkLst>
        </pc:sldLayoutChg>
        <pc:sldLayoutChg chg="del">
          <pc:chgData name="william a" userId="c66c7249b60d4ab2" providerId="LiveId" clId="{987DFEFB-91F3-4A2C-BC6D-A4C6CB8FF458}" dt="2019-09-27T02:01:22.135" v="281" actId="2696"/>
          <pc:sldLayoutMkLst>
            <pc:docMk/>
            <pc:sldMasterMk cId="2089680128" sldId="2147483737"/>
            <pc:sldLayoutMk cId="977962282" sldId="2147483750"/>
          </pc:sldLayoutMkLst>
        </pc:sldLayoutChg>
        <pc:sldLayoutChg chg="del">
          <pc:chgData name="william a" userId="c66c7249b60d4ab2" providerId="LiveId" clId="{987DFEFB-91F3-4A2C-BC6D-A4C6CB8FF458}" dt="2019-09-27T02:01:21.984" v="280" actId="2696"/>
          <pc:sldLayoutMkLst>
            <pc:docMk/>
            <pc:sldMasterMk cId="2089680128" sldId="2147483737"/>
            <pc:sldLayoutMk cId="2228675005" sldId="2147483751"/>
          </pc:sldLayoutMkLst>
        </pc:sldLayoutChg>
        <pc:sldLayoutChg chg="del">
          <pc:chgData name="william a" userId="c66c7249b60d4ab2" providerId="LiveId" clId="{987DFEFB-91F3-4A2C-BC6D-A4C6CB8FF458}" dt="2019-09-27T02:01:21.899" v="279" actId="2696"/>
          <pc:sldLayoutMkLst>
            <pc:docMk/>
            <pc:sldMasterMk cId="2089680128" sldId="2147483737"/>
            <pc:sldLayoutMk cId="2591716456" sldId="2147483753"/>
          </pc:sldLayoutMkLst>
        </pc:sldLayoutChg>
        <pc:sldLayoutChg chg="del">
          <pc:chgData name="william a" userId="c66c7249b60d4ab2" providerId="LiveId" clId="{987DFEFB-91F3-4A2C-BC6D-A4C6CB8FF458}" dt="2019-09-27T02:01:21.688" v="278" actId="2696"/>
          <pc:sldLayoutMkLst>
            <pc:docMk/>
            <pc:sldMasterMk cId="2089680128" sldId="2147483737"/>
            <pc:sldLayoutMk cId="4168706023" sldId="2147483754"/>
          </pc:sldLayoutMkLst>
        </pc:sldLayoutChg>
        <pc:sldLayoutChg chg="del">
          <pc:chgData name="william a" userId="c66c7249b60d4ab2" providerId="LiveId" clId="{987DFEFB-91F3-4A2C-BC6D-A4C6CB8FF458}" dt="2019-09-27T02:01:21.530" v="277" actId="2696"/>
          <pc:sldLayoutMkLst>
            <pc:docMk/>
            <pc:sldMasterMk cId="2089680128" sldId="2147483737"/>
            <pc:sldLayoutMk cId="3457373401" sldId="2147483755"/>
          </pc:sldLayoutMkLst>
        </pc:sldLayoutChg>
        <pc:sldLayoutChg chg="del">
          <pc:chgData name="william a" userId="c66c7249b60d4ab2" providerId="LiveId" clId="{987DFEFB-91F3-4A2C-BC6D-A4C6CB8FF458}" dt="2019-09-27T02:01:21.375" v="276" actId="2696"/>
          <pc:sldLayoutMkLst>
            <pc:docMk/>
            <pc:sldMasterMk cId="2089680128" sldId="2147483737"/>
            <pc:sldLayoutMk cId="2282440153" sldId="2147483756"/>
          </pc:sldLayoutMkLst>
        </pc:sldLayoutChg>
        <pc:sldLayoutChg chg="del">
          <pc:chgData name="william a" userId="c66c7249b60d4ab2" providerId="LiveId" clId="{987DFEFB-91F3-4A2C-BC6D-A4C6CB8FF458}" dt="2019-09-27T02:01:21.047" v="275" actId="2696"/>
          <pc:sldLayoutMkLst>
            <pc:docMk/>
            <pc:sldMasterMk cId="2089680128" sldId="2147483737"/>
            <pc:sldLayoutMk cId="2428582487" sldId="2147483757"/>
          </pc:sldLayoutMkLst>
        </pc:sldLayoutChg>
        <pc:sldLayoutChg chg="del">
          <pc:chgData name="william a" userId="c66c7249b60d4ab2" providerId="LiveId" clId="{987DFEFB-91F3-4A2C-BC6D-A4C6CB8FF458}" dt="2019-09-27T02:01:20.546" v="274" actId="2696"/>
          <pc:sldLayoutMkLst>
            <pc:docMk/>
            <pc:sldMasterMk cId="2089680128" sldId="2147483737"/>
            <pc:sldLayoutMk cId="3252587927" sldId="2147483758"/>
          </pc:sldLayoutMkLst>
        </pc:sldLayoutChg>
      </pc:sldMasterChg>
      <pc:sldMasterChg chg="del delSldLayout">
        <pc:chgData name="william a" userId="c66c7249b60d4ab2" providerId="LiveId" clId="{987DFEFB-91F3-4A2C-BC6D-A4C6CB8FF458}" dt="2019-09-27T02:01:07.393" v="273" actId="2696"/>
        <pc:sldMasterMkLst>
          <pc:docMk/>
          <pc:sldMasterMk cId="3480127394" sldId="2147483715"/>
        </pc:sldMasterMkLst>
        <pc:sldLayoutChg chg="del">
          <pc:chgData name="william a" userId="c66c7249b60d4ab2" providerId="LiveId" clId="{987DFEFB-91F3-4A2C-BC6D-A4C6CB8FF458}" dt="2019-09-27T02:01:07.241" v="253" actId="2696"/>
          <pc:sldLayoutMkLst>
            <pc:docMk/>
            <pc:sldMasterMk cId="3480127394" sldId="2147483715"/>
            <pc:sldLayoutMk cId="2075934477" sldId="2147483716"/>
          </pc:sldLayoutMkLst>
        </pc:sldLayoutChg>
        <pc:sldLayoutChg chg="del">
          <pc:chgData name="william a" userId="c66c7249b60d4ab2" providerId="LiveId" clId="{987DFEFB-91F3-4A2C-BC6D-A4C6CB8FF458}" dt="2019-09-27T02:01:07.246" v="254" actId="2696"/>
          <pc:sldLayoutMkLst>
            <pc:docMk/>
            <pc:sldMasterMk cId="3480127394" sldId="2147483715"/>
            <pc:sldLayoutMk cId="2093888059" sldId="2147483717"/>
          </pc:sldLayoutMkLst>
        </pc:sldLayoutChg>
        <pc:sldLayoutChg chg="del">
          <pc:chgData name="william a" userId="c66c7249b60d4ab2" providerId="LiveId" clId="{987DFEFB-91F3-4A2C-BC6D-A4C6CB8FF458}" dt="2019-09-27T02:01:07.249" v="255" actId="2696"/>
          <pc:sldLayoutMkLst>
            <pc:docMk/>
            <pc:sldMasterMk cId="3480127394" sldId="2147483715"/>
            <pc:sldLayoutMk cId="1665144872" sldId="2147483718"/>
          </pc:sldLayoutMkLst>
        </pc:sldLayoutChg>
        <pc:sldLayoutChg chg="del">
          <pc:chgData name="william a" userId="c66c7249b60d4ab2" providerId="LiveId" clId="{987DFEFB-91F3-4A2C-BC6D-A4C6CB8FF458}" dt="2019-09-27T02:01:07.253" v="256" actId="2696"/>
          <pc:sldLayoutMkLst>
            <pc:docMk/>
            <pc:sldMasterMk cId="3480127394" sldId="2147483715"/>
            <pc:sldLayoutMk cId="2334315420" sldId="2147483719"/>
          </pc:sldLayoutMkLst>
        </pc:sldLayoutChg>
        <pc:sldLayoutChg chg="del">
          <pc:chgData name="william a" userId="c66c7249b60d4ab2" providerId="LiveId" clId="{987DFEFB-91F3-4A2C-BC6D-A4C6CB8FF458}" dt="2019-09-27T02:01:07.257" v="257" actId="2696"/>
          <pc:sldLayoutMkLst>
            <pc:docMk/>
            <pc:sldMasterMk cId="3480127394" sldId="2147483715"/>
            <pc:sldLayoutMk cId="1234069022" sldId="2147483720"/>
          </pc:sldLayoutMkLst>
        </pc:sldLayoutChg>
        <pc:sldLayoutChg chg="del">
          <pc:chgData name="william a" userId="c66c7249b60d4ab2" providerId="LiveId" clId="{987DFEFB-91F3-4A2C-BC6D-A4C6CB8FF458}" dt="2019-09-27T02:01:07.261" v="258" actId="2696"/>
          <pc:sldLayoutMkLst>
            <pc:docMk/>
            <pc:sldMasterMk cId="3480127394" sldId="2147483715"/>
            <pc:sldLayoutMk cId="145092892" sldId="2147483721"/>
          </pc:sldLayoutMkLst>
        </pc:sldLayoutChg>
        <pc:sldLayoutChg chg="del">
          <pc:chgData name="william a" userId="c66c7249b60d4ab2" providerId="LiveId" clId="{987DFEFB-91F3-4A2C-BC6D-A4C6CB8FF458}" dt="2019-09-27T02:01:07.266" v="259" actId="2696"/>
          <pc:sldLayoutMkLst>
            <pc:docMk/>
            <pc:sldMasterMk cId="3480127394" sldId="2147483715"/>
            <pc:sldLayoutMk cId="167708446" sldId="2147483722"/>
          </pc:sldLayoutMkLst>
        </pc:sldLayoutChg>
        <pc:sldLayoutChg chg="del">
          <pc:chgData name="william a" userId="c66c7249b60d4ab2" providerId="LiveId" clId="{987DFEFB-91F3-4A2C-BC6D-A4C6CB8FF458}" dt="2019-09-27T02:01:07.269" v="260" actId="2696"/>
          <pc:sldLayoutMkLst>
            <pc:docMk/>
            <pc:sldMasterMk cId="3480127394" sldId="2147483715"/>
            <pc:sldLayoutMk cId="1737564013" sldId="2147483723"/>
          </pc:sldLayoutMkLst>
        </pc:sldLayoutChg>
        <pc:sldLayoutChg chg="del">
          <pc:chgData name="william a" userId="c66c7249b60d4ab2" providerId="LiveId" clId="{987DFEFB-91F3-4A2C-BC6D-A4C6CB8FF458}" dt="2019-09-27T02:01:07.272" v="261" actId="2696"/>
          <pc:sldLayoutMkLst>
            <pc:docMk/>
            <pc:sldMasterMk cId="3480127394" sldId="2147483715"/>
            <pc:sldLayoutMk cId="3120452306" sldId="2147483724"/>
          </pc:sldLayoutMkLst>
        </pc:sldLayoutChg>
        <pc:sldLayoutChg chg="del">
          <pc:chgData name="william a" userId="c66c7249b60d4ab2" providerId="LiveId" clId="{987DFEFB-91F3-4A2C-BC6D-A4C6CB8FF458}" dt="2019-09-27T02:01:07.276" v="262" actId="2696"/>
          <pc:sldLayoutMkLst>
            <pc:docMk/>
            <pc:sldMasterMk cId="3480127394" sldId="2147483715"/>
            <pc:sldLayoutMk cId="1915602275" sldId="2147483725"/>
          </pc:sldLayoutMkLst>
        </pc:sldLayoutChg>
        <pc:sldLayoutChg chg="del">
          <pc:chgData name="william a" userId="c66c7249b60d4ab2" providerId="LiveId" clId="{987DFEFB-91F3-4A2C-BC6D-A4C6CB8FF458}" dt="2019-09-27T02:01:07.281" v="263" actId="2696"/>
          <pc:sldLayoutMkLst>
            <pc:docMk/>
            <pc:sldMasterMk cId="3480127394" sldId="2147483715"/>
            <pc:sldLayoutMk cId="3940421843" sldId="2147483726"/>
          </pc:sldLayoutMkLst>
        </pc:sldLayoutChg>
        <pc:sldLayoutChg chg="del">
          <pc:chgData name="william a" userId="c66c7249b60d4ab2" providerId="LiveId" clId="{987DFEFB-91F3-4A2C-BC6D-A4C6CB8FF458}" dt="2019-09-27T02:01:07.287" v="264" actId="2696"/>
          <pc:sldLayoutMkLst>
            <pc:docMk/>
            <pc:sldMasterMk cId="3480127394" sldId="2147483715"/>
            <pc:sldLayoutMk cId="4088945948" sldId="2147483727"/>
          </pc:sldLayoutMkLst>
        </pc:sldLayoutChg>
        <pc:sldLayoutChg chg="del">
          <pc:chgData name="william a" userId="c66c7249b60d4ab2" providerId="LiveId" clId="{987DFEFB-91F3-4A2C-BC6D-A4C6CB8FF458}" dt="2019-09-27T02:01:07.292" v="265" actId="2696"/>
          <pc:sldLayoutMkLst>
            <pc:docMk/>
            <pc:sldMasterMk cId="3480127394" sldId="2147483715"/>
            <pc:sldLayoutMk cId="2563514653" sldId="2147483728"/>
          </pc:sldLayoutMkLst>
        </pc:sldLayoutChg>
        <pc:sldLayoutChg chg="del">
          <pc:chgData name="william a" userId="c66c7249b60d4ab2" providerId="LiveId" clId="{987DFEFB-91F3-4A2C-BC6D-A4C6CB8FF458}" dt="2019-09-27T02:01:07.296" v="266" actId="2696"/>
          <pc:sldLayoutMkLst>
            <pc:docMk/>
            <pc:sldMasterMk cId="3480127394" sldId="2147483715"/>
            <pc:sldLayoutMk cId="979953387" sldId="2147483729"/>
          </pc:sldLayoutMkLst>
        </pc:sldLayoutChg>
        <pc:sldLayoutChg chg="del">
          <pc:chgData name="william a" userId="c66c7249b60d4ab2" providerId="LiveId" clId="{987DFEFB-91F3-4A2C-BC6D-A4C6CB8FF458}" dt="2019-09-27T02:01:07.370" v="267" actId="2696"/>
          <pc:sldLayoutMkLst>
            <pc:docMk/>
            <pc:sldMasterMk cId="3480127394" sldId="2147483715"/>
            <pc:sldLayoutMk cId="1197920803" sldId="2147483731"/>
          </pc:sldLayoutMkLst>
        </pc:sldLayoutChg>
        <pc:sldLayoutChg chg="del">
          <pc:chgData name="william a" userId="c66c7249b60d4ab2" providerId="LiveId" clId="{987DFEFB-91F3-4A2C-BC6D-A4C6CB8FF458}" dt="2019-09-27T02:01:07.374" v="268" actId="2696"/>
          <pc:sldLayoutMkLst>
            <pc:docMk/>
            <pc:sldMasterMk cId="3480127394" sldId="2147483715"/>
            <pc:sldLayoutMk cId="1400491450" sldId="2147483732"/>
          </pc:sldLayoutMkLst>
        </pc:sldLayoutChg>
        <pc:sldLayoutChg chg="del">
          <pc:chgData name="william a" userId="c66c7249b60d4ab2" providerId="LiveId" clId="{987DFEFB-91F3-4A2C-BC6D-A4C6CB8FF458}" dt="2019-09-27T02:01:07.378" v="269" actId="2696"/>
          <pc:sldLayoutMkLst>
            <pc:docMk/>
            <pc:sldMasterMk cId="3480127394" sldId="2147483715"/>
            <pc:sldLayoutMk cId="12664252" sldId="2147483733"/>
          </pc:sldLayoutMkLst>
        </pc:sldLayoutChg>
        <pc:sldLayoutChg chg="del">
          <pc:chgData name="william a" userId="c66c7249b60d4ab2" providerId="LiveId" clId="{987DFEFB-91F3-4A2C-BC6D-A4C6CB8FF458}" dt="2019-09-27T02:01:07.381" v="270" actId="2696"/>
          <pc:sldLayoutMkLst>
            <pc:docMk/>
            <pc:sldMasterMk cId="3480127394" sldId="2147483715"/>
            <pc:sldLayoutMk cId="3130387375" sldId="2147483734"/>
          </pc:sldLayoutMkLst>
        </pc:sldLayoutChg>
        <pc:sldLayoutChg chg="del">
          <pc:chgData name="william a" userId="c66c7249b60d4ab2" providerId="LiveId" clId="{987DFEFB-91F3-4A2C-BC6D-A4C6CB8FF458}" dt="2019-09-27T02:01:07.384" v="271" actId="2696"/>
          <pc:sldLayoutMkLst>
            <pc:docMk/>
            <pc:sldMasterMk cId="3480127394" sldId="2147483715"/>
            <pc:sldLayoutMk cId="2564543857" sldId="2147483735"/>
          </pc:sldLayoutMkLst>
        </pc:sldLayoutChg>
        <pc:sldLayoutChg chg="del">
          <pc:chgData name="william a" userId="c66c7249b60d4ab2" providerId="LiveId" clId="{987DFEFB-91F3-4A2C-BC6D-A4C6CB8FF458}" dt="2019-09-27T02:01:07.388" v="272" actId="2696"/>
          <pc:sldLayoutMkLst>
            <pc:docMk/>
            <pc:sldMasterMk cId="3480127394" sldId="2147483715"/>
            <pc:sldLayoutMk cId="3153610069" sldId="2147483736"/>
          </pc:sldLayoutMkLst>
        </pc:sldLayoutChg>
      </pc:sldMasterChg>
      <pc:sldMasterChg chg="modSldLayout">
        <pc:chgData name="william a" userId="c66c7249b60d4ab2" providerId="LiveId" clId="{987DFEFB-91F3-4A2C-BC6D-A4C6CB8FF458}" dt="2019-09-27T01:58:31.865" v="203"/>
        <pc:sldMasterMkLst>
          <pc:docMk/>
          <pc:sldMasterMk cId="2089680128" sldId="2147483737"/>
        </pc:sldMasterMkLst>
        <pc:sldLayoutChg chg="setBg">
          <pc:chgData name="william a" userId="c66c7249b60d4ab2" providerId="LiveId" clId="{987DFEFB-91F3-4A2C-BC6D-A4C6CB8FF458}" dt="2019-09-27T01:58:31.865" v="203"/>
          <pc:sldLayoutMkLst>
            <pc:docMk/>
            <pc:sldMasterMk cId="2089680128" sldId="2147483737"/>
            <pc:sldLayoutMk cId="961187444" sldId="2147483749"/>
          </pc:sldLayoutMkLst>
        </pc:sldLayoutChg>
        <pc:sldLayoutChg chg="setBg">
          <pc:chgData name="william a" userId="c66c7249b60d4ab2" providerId="LiveId" clId="{987DFEFB-91F3-4A2C-BC6D-A4C6CB8FF458}" dt="2019-09-27T01:58:31.865" v="203"/>
          <pc:sldLayoutMkLst>
            <pc:docMk/>
            <pc:sldMasterMk cId="2089680128" sldId="2147483737"/>
            <pc:sldLayoutMk cId="977962282" sldId="2147483750"/>
          </pc:sldLayoutMkLst>
        </pc:sldLayoutChg>
        <pc:sldLayoutChg chg="setBg">
          <pc:chgData name="william a" userId="c66c7249b60d4ab2" providerId="LiveId" clId="{987DFEFB-91F3-4A2C-BC6D-A4C6CB8FF458}" dt="2019-09-27T01:58:31.865" v="203"/>
          <pc:sldLayoutMkLst>
            <pc:docMk/>
            <pc:sldMasterMk cId="2089680128" sldId="2147483737"/>
            <pc:sldLayoutMk cId="2228675005" sldId="2147483751"/>
          </pc:sldLayoutMkLst>
        </pc:sldLayoutChg>
        <pc:sldLayoutChg chg="setBg">
          <pc:chgData name="william a" userId="c66c7249b60d4ab2" providerId="LiveId" clId="{987DFEFB-91F3-4A2C-BC6D-A4C6CB8FF458}" dt="2019-09-27T01:58:31.865" v="203"/>
          <pc:sldLayoutMkLst>
            <pc:docMk/>
            <pc:sldMasterMk cId="2089680128" sldId="2147483737"/>
            <pc:sldLayoutMk cId="2591716456" sldId="2147483753"/>
          </pc:sldLayoutMkLst>
        </pc:sldLayoutChg>
      </pc:sldMasterChg>
    </pc:docChg>
  </pc:docChgLst>
  <pc:docChgLst>
    <pc:chgData name="william a" userId="c66c7249b60d4ab2" providerId="LiveId" clId="{8ADFF6C9-2AF6-4F3D-88DD-78A269D2740E}"/>
    <pc:docChg chg="undo custSel addSld modSld sldOrd">
      <pc:chgData name="william a" userId="c66c7249b60d4ab2" providerId="LiveId" clId="{8ADFF6C9-2AF6-4F3D-88DD-78A269D2740E}" dt="2020-01-04T19:43:53.976" v="3935" actId="20577"/>
      <pc:docMkLst>
        <pc:docMk/>
      </pc:docMkLst>
      <pc:sldChg chg="ord">
        <pc:chgData name="william a" userId="c66c7249b60d4ab2" providerId="LiveId" clId="{8ADFF6C9-2AF6-4F3D-88DD-78A269D2740E}" dt="2020-01-04T02:25:55.036" v="1464"/>
        <pc:sldMkLst>
          <pc:docMk/>
          <pc:sldMk cId="37594886" sldId="330"/>
        </pc:sldMkLst>
      </pc:sldChg>
      <pc:sldChg chg="modSp">
        <pc:chgData name="william a" userId="c66c7249b60d4ab2" providerId="LiveId" clId="{8ADFF6C9-2AF6-4F3D-88DD-78A269D2740E}" dt="2020-01-04T19:35:38.329" v="3651" actId="20577"/>
        <pc:sldMkLst>
          <pc:docMk/>
          <pc:sldMk cId="609362847" sldId="339"/>
        </pc:sldMkLst>
        <pc:spChg chg="mod">
          <ac:chgData name="william a" userId="c66c7249b60d4ab2" providerId="LiveId" clId="{8ADFF6C9-2AF6-4F3D-88DD-78A269D2740E}" dt="2020-01-04T19:35:38.329" v="3651" actId="20577"/>
          <ac:spMkLst>
            <pc:docMk/>
            <pc:sldMk cId="609362847" sldId="339"/>
            <ac:spMk id="2" creationId="{EF24CA04-327F-4A45-8923-92F6874B5AD6}"/>
          </ac:spMkLst>
        </pc:spChg>
      </pc:sldChg>
      <pc:sldChg chg="modSp">
        <pc:chgData name="william a" userId="c66c7249b60d4ab2" providerId="LiveId" clId="{8ADFF6C9-2AF6-4F3D-88DD-78A269D2740E}" dt="2020-01-04T19:43:53.976" v="3935" actId="20577"/>
        <pc:sldMkLst>
          <pc:docMk/>
          <pc:sldMk cId="3797718599" sldId="345"/>
        </pc:sldMkLst>
        <pc:spChg chg="mod">
          <ac:chgData name="william a" userId="c66c7249b60d4ab2" providerId="LiveId" clId="{8ADFF6C9-2AF6-4F3D-88DD-78A269D2740E}" dt="2020-01-04T19:43:53.976" v="3935" actId="20577"/>
          <ac:spMkLst>
            <pc:docMk/>
            <pc:sldMk cId="3797718599" sldId="345"/>
            <ac:spMk id="2" creationId="{EF24CA04-327F-4A45-8923-92F6874B5AD6}"/>
          </ac:spMkLst>
        </pc:spChg>
      </pc:sldChg>
      <pc:sldChg chg="ord">
        <pc:chgData name="william a" userId="c66c7249b60d4ab2" providerId="LiveId" clId="{8ADFF6C9-2AF6-4F3D-88DD-78A269D2740E}" dt="2020-01-04T02:26:50.465" v="1465"/>
        <pc:sldMkLst>
          <pc:docMk/>
          <pc:sldMk cId="1033366313" sldId="347"/>
        </pc:sldMkLst>
      </pc:sldChg>
      <pc:sldChg chg="modSp">
        <pc:chgData name="william a" userId="c66c7249b60d4ab2" providerId="LiveId" clId="{8ADFF6C9-2AF6-4F3D-88DD-78A269D2740E}" dt="2020-01-04T19:32:11.603" v="3479" actId="20577"/>
        <pc:sldMkLst>
          <pc:docMk/>
          <pc:sldMk cId="2363909983" sldId="348"/>
        </pc:sldMkLst>
        <pc:spChg chg="mod">
          <ac:chgData name="william a" userId="c66c7249b60d4ab2" providerId="LiveId" clId="{8ADFF6C9-2AF6-4F3D-88DD-78A269D2740E}" dt="2020-01-04T19:32:11.603" v="3479" actId="20577"/>
          <ac:spMkLst>
            <pc:docMk/>
            <pc:sldMk cId="2363909983" sldId="348"/>
            <ac:spMk id="2" creationId="{B3ADF4C9-17E7-4A38-9C43-7F6F1B602B98}"/>
          </ac:spMkLst>
        </pc:spChg>
      </pc:sldChg>
      <pc:sldChg chg="modSp">
        <pc:chgData name="william a" userId="c66c7249b60d4ab2" providerId="LiveId" clId="{8ADFF6C9-2AF6-4F3D-88DD-78A269D2740E}" dt="2020-01-04T01:00:51.064" v="475"/>
        <pc:sldMkLst>
          <pc:docMk/>
          <pc:sldMk cId="2014374009" sldId="349"/>
        </pc:sldMkLst>
        <pc:spChg chg="mod">
          <ac:chgData name="william a" userId="c66c7249b60d4ab2" providerId="LiveId" clId="{8ADFF6C9-2AF6-4F3D-88DD-78A269D2740E}" dt="2020-01-04T01:00:51.064" v="475"/>
          <ac:spMkLst>
            <pc:docMk/>
            <pc:sldMk cId="2014374009" sldId="349"/>
            <ac:spMk id="2" creationId="{EF24CA04-327F-4A45-8923-92F6874B5AD6}"/>
          </ac:spMkLst>
        </pc:spChg>
      </pc:sldChg>
      <pc:sldChg chg="modSp">
        <pc:chgData name="william a" userId="c66c7249b60d4ab2" providerId="LiveId" clId="{8ADFF6C9-2AF6-4F3D-88DD-78A269D2740E}" dt="2020-01-04T01:54:15.873" v="655" actId="20577"/>
        <pc:sldMkLst>
          <pc:docMk/>
          <pc:sldMk cId="2137236302" sldId="350"/>
        </pc:sldMkLst>
        <pc:spChg chg="mod">
          <ac:chgData name="william a" userId="c66c7249b60d4ab2" providerId="LiveId" clId="{8ADFF6C9-2AF6-4F3D-88DD-78A269D2740E}" dt="2020-01-04T01:00:54.904" v="476"/>
          <ac:spMkLst>
            <pc:docMk/>
            <pc:sldMk cId="2137236302" sldId="350"/>
            <ac:spMk id="2" creationId="{EF24CA04-327F-4A45-8923-92F6874B5AD6}"/>
          </ac:spMkLst>
        </pc:spChg>
        <pc:spChg chg="mod">
          <ac:chgData name="william a" userId="c66c7249b60d4ab2" providerId="LiveId" clId="{8ADFF6C9-2AF6-4F3D-88DD-78A269D2740E}" dt="2020-01-04T01:54:15.873" v="655" actId="20577"/>
          <ac:spMkLst>
            <pc:docMk/>
            <pc:sldMk cId="2137236302" sldId="350"/>
            <ac:spMk id="3" creationId="{53E16ADB-5B3B-4086-A261-D6274ABB7FBA}"/>
          </ac:spMkLst>
        </pc:spChg>
      </pc:sldChg>
      <pc:sldChg chg="modSp">
        <pc:chgData name="william a" userId="c66c7249b60d4ab2" providerId="LiveId" clId="{8ADFF6C9-2AF6-4F3D-88DD-78A269D2740E}" dt="2020-01-04T04:56:25.410" v="3099" actId="255"/>
        <pc:sldMkLst>
          <pc:docMk/>
          <pc:sldMk cId="3720744517" sldId="351"/>
        </pc:sldMkLst>
        <pc:spChg chg="mod">
          <ac:chgData name="william a" userId="c66c7249b60d4ab2" providerId="LiveId" clId="{8ADFF6C9-2AF6-4F3D-88DD-78A269D2740E}" dt="2020-01-04T04:56:25.410" v="3099" actId="255"/>
          <ac:spMkLst>
            <pc:docMk/>
            <pc:sldMk cId="3720744517" sldId="351"/>
            <ac:spMk id="2" creationId="{EF24CA04-327F-4A45-8923-92F6874B5AD6}"/>
          </ac:spMkLst>
        </pc:spChg>
        <pc:spChg chg="mod">
          <ac:chgData name="william a" userId="c66c7249b60d4ab2" providerId="LiveId" clId="{8ADFF6C9-2AF6-4F3D-88DD-78A269D2740E}" dt="2020-01-04T00:57:52.300" v="473" actId="20577"/>
          <ac:spMkLst>
            <pc:docMk/>
            <pc:sldMk cId="3720744517" sldId="351"/>
            <ac:spMk id="3" creationId="{53E16ADB-5B3B-4086-A261-D6274ABB7FBA}"/>
          </ac:spMkLst>
        </pc:spChg>
      </pc:sldChg>
      <pc:sldChg chg="modSp ord">
        <pc:chgData name="william a" userId="c66c7249b60d4ab2" providerId="LiveId" clId="{8ADFF6C9-2AF6-4F3D-88DD-78A269D2740E}" dt="2020-01-04T04:14:21.650" v="2788"/>
        <pc:sldMkLst>
          <pc:docMk/>
          <pc:sldMk cId="1944552648" sldId="352"/>
        </pc:sldMkLst>
        <pc:spChg chg="mod">
          <ac:chgData name="william a" userId="c66c7249b60d4ab2" providerId="LiveId" clId="{8ADFF6C9-2AF6-4F3D-88DD-78A269D2740E}" dt="2020-01-04T00:35:57.422" v="13" actId="403"/>
          <ac:spMkLst>
            <pc:docMk/>
            <pc:sldMk cId="1944552648" sldId="352"/>
            <ac:spMk id="2" creationId="{EF24CA04-327F-4A45-8923-92F6874B5AD6}"/>
          </ac:spMkLst>
        </pc:spChg>
        <pc:spChg chg="mod">
          <ac:chgData name="william a" userId="c66c7249b60d4ab2" providerId="LiveId" clId="{8ADFF6C9-2AF6-4F3D-88DD-78A269D2740E}" dt="2020-01-04T00:35:50.566" v="8" actId="6549"/>
          <ac:spMkLst>
            <pc:docMk/>
            <pc:sldMk cId="1944552648" sldId="352"/>
            <ac:spMk id="3" creationId="{53E16ADB-5B3B-4086-A261-D6274ABB7FBA}"/>
          </ac:spMkLst>
        </pc:spChg>
      </pc:sldChg>
      <pc:sldChg chg="modSp add">
        <pc:chgData name="william a" userId="c66c7249b60d4ab2" providerId="LiveId" clId="{8ADFF6C9-2AF6-4F3D-88DD-78A269D2740E}" dt="2020-01-04T02:25:50.966" v="1463" actId="20577"/>
        <pc:sldMkLst>
          <pc:docMk/>
          <pc:sldMk cId="4173013666" sldId="353"/>
        </pc:sldMkLst>
        <pc:spChg chg="mod">
          <ac:chgData name="william a" userId="c66c7249b60d4ab2" providerId="LiveId" clId="{8ADFF6C9-2AF6-4F3D-88DD-78A269D2740E}" dt="2020-01-04T02:25:50.966" v="1463" actId="20577"/>
          <ac:spMkLst>
            <pc:docMk/>
            <pc:sldMk cId="4173013666" sldId="353"/>
            <ac:spMk id="2" creationId="{EF24CA04-327F-4A45-8923-92F6874B5AD6}"/>
          </ac:spMkLst>
        </pc:spChg>
        <pc:spChg chg="mod">
          <ac:chgData name="william a" userId="c66c7249b60d4ab2" providerId="LiveId" clId="{8ADFF6C9-2AF6-4F3D-88DD-78A269D2740E}" dt="2020-01-04T00:41:49.058" v="226" actId="20577"/>
          <ac:spMkLst>
            <pc:docMk/>
            <pc:sldMk cId="4173013666" sldId="353"/>
            <ac:spMk id="3" creationId="{53E16ADB-5B3B-4086-A261-D6274ABB7FBA}"/>
          </ac:spMkLst>
        </pc:spChg>
      </pc:sldChg>
      <pc:sldChg chg="addSp delSp modSp add">
        <pc:chgData name="william a" userId="c66c7249b60d4ab2" providerId="LiveId" clId="{8ADFF6C9-2AF6-4F3D-88DD-78A269D2740E}" dt="2020-01-04T01:01:36.171" v="492"/>
        <pc:sldMkLst>
          <pc:docMk/>
          <pc:sldMk cId="3402900499" sldId="354"/>
        </pc:sldMkLst>
        <pc:spChg chg="del">
          <ac:chgData name="william a" userId="c66c7249b60d4ab2" providerId="LiveId" clId="{8ADFF6C9-2AF6-4F3D-88DD-78A269D2740E}" dt="2020-01-04T00:47:49.390" v="265" actId="478"/>
          <ac:spMkLst>
            <pc:docMk/>
            <pc:sldMk cId="3402900499" sldId="354"/>
            <ac:spMk id="2" creationId="{EF24CA04-327F-4A45-8923-92F6874B5AD6}"/>
          </ac:spMkLst>
        </pc:spChg>
        <pc:spChg chg="add del mod">
          <ac:chgData name="william a" userId="c66c7249b60d4ab2" providerId="LiveId" clId="{8ADFF6C9-2AF6-4F3D-88DD-78A269D2740E}" dt="2020-01-04T00:47:59.956" v="267" actId="478"/>
          <ac:spMkLst>
            <pc:docMk/>
            <pc:sldMk cId="3402900499" sldId="354"/>
            <ac:spMk id="5" creationId="{BBE92A83-DF95-4146-A880-5A1A9214DCB7}"/>
          </ac:spMkLst>
        </pc:spChg>
        <pc:spChg chg="add del mod">
          <ac:chgData name="william a" userId="c66c7249b60d4ab2" providerId="LiveId" clId="{8ADFF6C9-2AF6-4F3D-88DD-78A269D2740E}" dt="2020-01-04T00:49:14.725" v="270" actId="931"/>
          <ac:spMkLst>
            <pc:docMk/>
            <pc:sldMk cId="3402900499" sldId="354"/>
            <ac:spMk id="7" creationId="{B8E55BD8-4457-44E2-806F-CE4432F6200F}"/>
          </ac:spMkLst>
        </pc:spChg>
        <pc:spChg chg="add del">
          <ac:chgData name="william a" userId="c66c7249b60d4ab2" providerId="LiveId" clId="{8ADFF6C9-2AF6-4F3D-88DD-78A269D2740E}" dt="2020-01-04T01:01:36.171" v="492"/>
          <ac:spMkLst>
            <pc:docMk/>
            <pc:sldMk cId="3402900499" sldId="354"/>
            <ac:spMk id="10" creationId="{669D471C-4001-447A-94D5-167D3ECEF99B}"/>
          </ac:spMkLst>
        </pc:spChg>
        <pc:picChg chg="add del">
          <ac:chgData name="william a" userId="c66c7249b60d4ab2" providerId="LiveId" clId="{8ADFF6C9-2AF6-4F3D-88DD-78A269D2740E}" dt="2020-01-04T00:48:02.452" v="268"/>
          <ac:picMkLst>
            <pc:docMk/>
            <pc:sldMk cId="3402900499" sldId="354"/>
            <ac:picMk id="6" creationId="{8BF75781-0CB5-412F-B1A0-74673D5D8517}"/>
          </ac:picMkLst>
        </pc:picChg>
        <pc:picChg chg="add mod">
          <ac:chgData name="william a" userId="c66c7249b60d4ab2" providerId="LiveId" clId="{8ADFF6C9-2AF6-4F3D-88DD-78A269D2740E}" dt="2020-01-04T00:49:35.347" v="277" actId="1076"/>
          <ac:picMkLst>
            <pc:docMk/>
            <pc:sldMk cId="3402900499" sldId="354"/>
            <ac:picMk id="9" creationId="{B903360F-1AB7-4CE9-B2F2-43CF55D0B446}"/>
          </ac:picMkLst>
        </pc:picChg>
      </pc:sldChg>
      <pc:sldChg chg="modSp add">
        <pc:chgData name="william a" userId="c66c7249b60d4ab2" providerId="LiveId" clId="{8ADFF6C9-2AF6-4F3D-88DD-78A269D2740E}" dt="2020-01-04T04:25:44.147" v="3005" actId="6549"/>
        <pc:sldMkLst>
          <pc:docMk/>
          <pc:sldMk cId="2575669963" sldId="355"/>
        </pc:sldMkLst>
        <pc:spChg chg="mod">
          <ac:chgData name="william a" userId="c66c7249b60d4ab2" providerId="LiveId" clId="{8ADFF6C9-2AF6-4F3D-88DD-78A269D2740E}" dt="2020-01-04T04:25:44.147" v="3005" actId="6549"/>
          <ac:spMkLst>
            <pc:docMk/>
            <pc:sldMk cId="2575669963" sldId="355"/>
            <ac:spMk id="2" creationId="{EF24CA04-327F-4A45-8923-92F6874B5AD6}"/>
          </ac:spMkLst>
        </pc:spChg>
        <pc:spChg chg="mod">
          <ac:chgData name="william a" userId="c66c7249b60d4ab2" providerId="LiveId" clId="{8ADFF6C9-2AF6-4F3D-88DD-78A269D2740E}" dt="2020-01-04T01:01:32.767" v="490" actId="20577"/>
          <ac:spMkLst>
            <pc:docMk/>
            <pc:sldMk cId="2575669963" sldId="355"/>
            <ac:spMk id="3" creationId="{53E16ADB-5B3B-4086-A261-D6274ABB7FBA}"/>
          </ac:spMkLst>
        </pc:spChg>
      </pc:sldChg>
      <pc:sldChg chg="modSp add">
        <pc:chgData name="william a" userId="c66c7249b60d4ab2" providerId="LiveId" clId="{8ADFF6C9-2AF6-4F3D-88DD-78A269D2740E}" dt="2020-01-04T01:04:33.884" v="638" actId="6549"/>
        <pc:sldMkLst>
          <pc:docMk/>
          <pc:sldMk cId="2806422804" sldId="356"/>
        </pc:sldMkLst>
        <pc:spChg chg="mod">
          <ac:chgData name="william a" userId="c66c7249b60d4ab2" providerId="LiveId" clId="{8ADFF6C9-2AF6-4F3D-88DD-78A269D2740E}" dt="2020-01-04T01:04:33.884" v="638" actId="6549"/>
          <ac:spMkLst>
            <pc:docMk/>
            <pc:sldMk cId="2806422804" sldId="356"/>
            <ac:spMk id="2" creationId="{EF24CA04-327F-4A45-8923-92F6874B5AD6}"/>
          </ac:spMkLst>
        </pc:spChg>
        <pc:spChg chg="mod">
          <ac:chgData name="william a" userId="c66c7249b60d4ab2" providerId="LiveId" clId="{8ADFF6C9-2AF6-4F3D-88DD-78A269D2740E}" dt="2020-01-04T01:01:40.822" v="494" actId="20577"/>
          <ac:spMkLst>
            <pc:docMk/>
            <pc:sldMk cId="2806422804" sldId="356"/>
            <ac:spMk id="3" creationId="{53E16ADB-5B3B-4086-A261-D6274ABB7FBA}"/>
          </ac:spMkLst>
        </pc:spChg>
      </pc:sldChg>
      <pc:sldChg chg="modSp add ord">
        <pc:chgData name="william a" userId="c66c7249b60d4ab2" providerId="LiveId" clId="{8ADFF6C9-2AF6-4F3D-88DD-78A269D2740E}" dt="2020-01-04T02:25:35.901" v="1455" actId="20577"/>
        <pc:sldMkLst>
          <pc:docMk/>
          <pc:sldMk cId="1530413237" sldId="357"/>
        </pc:sldMkLst>
        <pc:spChg chg="mod">
          <ac:chgData name="william a" userId="c66c7249b60d4ab2" providerId="LiveId" clId="{8ADFF6C9-2AF6-4F3D-88DD-78A269D2740E}" dt="2020-01-04T02:25:24.713" v="1441" actId="404"/>
          <ac:spMkLst>
            <pc:docMk/>
            <pc:sldMk cId="1530413237" sldId="357"/>
            <ac:spMk id="2" creationId="{EF24CA04-327F-4A45-8923-92F6874B5AD6}"/>
          </ac:spMkLst>
        </pc:spChg>
        <pc:spChg chg="mod">
          <ac:chgData name="william a" userId="c66c7249b60d4ab2" providerId="LiveId" clId="{8ADFF6C9-2AF6-4F3D-88DD-78A269D2740E}" dt="2020-01-04T02:25:35.901" v="1455" actId="20577"/>
          <ac:spMkLst>
            <pc:docMk/>
            <pc:sldMk cId="1530413237" sldId="357"/>
            <ac:spMk id="3" creationId="{53E16ADB-5B3B-4086-A261-D6274ABB7FBA}"/>
          </ac:spMkLst>
        </pc:spChg>
      </pc:sldChg>
      <pc:sldChg chg="modSp add">
        <pc:chgData name="william a" userId="c66c7249b60d4ab2" providerId="LiveId" clId="{8ADFF6C9-2AF6-4F3D-88DD-78A269D2740E}" dt="2020-01-04T02:28:50.804" v="1636" actId="20577"/>
        <pc:sldMkLst>
          <pc:docMk/>
          <pc:sldMk cId="716362348" sldId="358"/>
        </pc:sldMkLst>
        <pc:spChg chg="mod">
          <ac:chgData name="william a" userId="c66c7249b60d4ab2" providerId="LiveId" clId="{8ADFF6C9-2AF6-4F3D-88DD-78A269D2740E}" dt="2020-01-04T02:28:50.804" v="1636" actId="20577"/>
          <ac:spMkLst>
            <pc:docMk/>
            <pc:sldMk cId="716362348" sldId="358"/>
            <ac:spMk id="2" creationId="{EF24CA04-327F-4A45-8923-92F6874B5AD6}"/>
          </ac:spMkLst>
        </pc:spChg>
        <pc:spChg chg="mod">
          <ac:chgData name="william a" userId="c66c7249b60d4ab2" providerId="LiveId" clId="{8ADFF6C9-2AF6-4F3D-88DD-78A269D2740E}" dt="2020-01-04T02:28:23.304" v="1467" actId="20577"/>
          <ac:spMkLst>
            <pc:docMk/>
            <pc:sldMk cId="716362348" sldId="358"/>
            <ac:spMk id="3" creationId="{53E16ADB-5B3B-4086-A261-D6274ABB7FBA}"/>
          </ac:spMkLst>
        </pc:spChg>
      </pc:sldChg>
      <pc:sldChg chg="modSp add">
        <pc:chgData name="william a" userId="c66c7249b60d4ab2" providerId="LiveId" clId="{8ADFF6C9-2AF6-4F3D-88DD-78A269D2740E}" dt="2020-01-04T02:30:51.646" v="1963" actId="5793"/>
        <pc:sldMkLst>
          <pc:docMk/>
          <pc:sldMk cId="213717452" sldId="359"/>
        </pc:sldMkLst>
        <pc:spChg chg="mod">
          <ac:chgData name="william a" userId="c66c7249b60d4ab2" providerId="LiveId" clId="{8ADFF6C9-2AF6-4F3D-88DD-78A269D2740E}" dt="2020-01-04T02:30:51.646" v="1963" actId="5793"/>
          <ac:spMkLst>
            <pc:docMk/>
            <pc:sldMk cId="213717452" sldId="359"/>
            <ac:spMk id="2" creationId="{EF24CA04-327F-4A45-8923-92F6874B5AD6}"/>
          </ac:spMkLst>
        </pc:spChg>
      </pc:sldChg>
      <pc:sldChg chg="modSp add">
        <pc:chgData name="william a" userId="c66c7249b60d4ab2" providerId="LiveId" clId="{8ADFF6C9-2AF6-4F3D-88DD-78A269D2740E}" dt="2020-01-04T19:35:26.841" v="3648" actId="20577"/>
        <pc:sldMkLst>
          <pc:docMk/>
          <pc:sldMk cId="513766956" sldId="360"/>
        </pc:sldMkLst>
        <pc:spChg chg="mod">
          <ac:chgData name="william a" userId="c66c7249b60d4ab2" providerId="LiveId" clId="{8ADFF6C9-2AF6-4F3D-88DD-78A269D2740E}" dt="2020-01-04T19:35:26.841" v="3648" actId="20577"/>
          <ac:spMkLst>
            <pc:docMk/>
            <pc:sldMk cId="513766956" sldId="360"/>
            <ac:spMk id="2" creationId="{EF24CA04-327F-4A45-8923-92F6874B5AD6}"/>
          </ac:spMkLst>
        </pc:spChg>
        <pc:spChg chg="mod">
          <ac:chgData name="william a" userId="c66c7249b60d4ab2" providerId="LiveId" clId="{8ADFF6C9-2AF6-4F3D-88DD-78A269D2740E}" dt="2020-01-04T03:00:19.509" v="1986" actId="20577"/>
          <ac:spMkLst>
            <pc:docMk/>
            <pc:sldMk cId="513766956" sldId="360"/>
            <ac:spMk id="3" creationId="{53E16ADB-5B3B-4086-A261-D6274ABB7FBA}"/>
          </ac:spMkLst>
        </pc:spChg>
      </pc:sldChg>
      <pc:sldChg chg="modSp add">
        <pc:chgData name="william a" userId="c66c7249b60d4ab2" providerId="LiveId" clId="{8ADFF6C9-2AF6-4F3D-88DD-78A269D2740E}" dt="2020-01-04T03:41:53.368" v="2627" actId="404"/>
        <pc:sldMkLst>
          <pc:docMk/>
          <pc:sldMk cId="1226766330" sldId="361"/>
        </pc:sldMkLst>
        <pc:spChg chg="mod">
          <ac:chgData name="william a" userId="c66c7249b60d4ab2" providerId="LiveId" clId="{8ADFF6C9-2AF6-4F3D-88DD-78A269D2740E}" dt="2020-01-04T03:41:53.368" v="2627" actId="404"/>
          <ac:spMkLst>
            <pc:docMk/>
            <pc:sldMk cId="1226766330" sldId="361"/>
            <ac:spMk id="2" creationId="{EF24CA04-327F-4A45-8923-92F6874B5AD6}"/>
          </ac:spMkLst>
        </pc:spChg>
        <pc:spChg chg="mod">
          <ac:chgData name="william a" userId="c66c7249b60d4ab2" providerId="LiveId" clId="{8ADFF6C9-2AF6-4F3D-88DD-78A269D2740E}" dt="2020-01-04T03:22:36.145" v="2494" actId="20577"/>
          <ac:spMkLst>
            <pc:docMk/>
            <pc:sldMk cId="1226766330" sldId="361"/>
            <ac:spMk id="3" creationId="{53E16ADB-5B3B-4086-A261-D6274ABB7FBA}"/>
          </ac:spMkLst>
        </pc:spChg>
      </pc:sldChg>
      <pc:sldChg chg="modSp add">
        <pc:chgData name="william a" userId="c66c7249b60d4ab2" providerId="LiveId" clId="{8ADFF6C9-2AF6-4F3D-88DD-78A269D2740E}" dt="2020-01-04T03:55:09.633" v="2742"/>
        <pc:sldMkLst>
          <pc:docMk/>
          <pc:sldMk cId="2440827224" sldId="362"/>
        </pc:sldMkLst>
        <pc:spChg chg="mod">
          <ac:chgData name="william a" userId="c66c7249b60d4ab2" providerId="LiveId" clId="{8ADFF6C9-2AF6-4F3D-88DD-78A269D2740E}" dt="2020-01-04T03:55:09.633" v="2742"/>
          <ac:spMkLst>
            <pc:docMk/>
            <pc:sldMk cId="2440827224" sldId="362"/>
            <ac:spMk id="2" creationId="{EF24CA04-327F-4A45-8923-92F6874B5AD6}"/>
          </ac:spMkLst>
        </pc:spChg>
        <pc:spChg chg="mod">
          <ac:chgData name="william a" userId="c66c7249b60d4ab2" providerId="LiveId" clId="{8ADFF6C9-2AF6-4F3D-88DD-78A269D2740E}" dt="2020-01-04T03:55:02.902" v="2717" actId="20577"/>
          <ac:spMkLst>
            <pc:docMk/>
            <pc:sldMk cId="2440827224" sldId="362"/>
            <ac:spMk id="3" creationId="{53E16ADB-5B3B-4086-A261-D6274ABB7FBA}"/>
          </ac:spMkLst>
        </pc:spChg>
      </pc:sldChg>
      <pc:sldChg chg="modSp add">
        <pc:chgData name="william a" userId="c66c7249b60d4ab2" providerId="LiveId" clId="{8ADFF6C9-2AF6-4F3D-88DD-78A269D2740E}" dt="2020-01-04T04:35:06.966" v="3007"/>
        <pc:sldMkLst>
          <pc:docMk/>
          <pc:sldMk cId="2796713283" sldId="363"/>
        </pc:sldMkLst>
        <pc:spChg chg="mod">
          <ac:chgData name="william a" userId="c66c7249b60d4ab2" providerId="LiveId" clId="{8ADFF6C9-2AF6-4F3D-88DD-78A269D2740E}" dt="2020-01-04T04:35:06.966" v="3007"/>
          <ac:spMkLst>
            <pc:docMk/>
            <pc:sldMk cId="2796713283" sldId="363"/>
            <ac:spMk id="2" creationId="{EF24CA04-327F-4A45-8923-92F6874B5AD6}"/>
          </ac:spMkLst>
        </pc:spChg>
      </pc:sldChg>
      <pc:sldChg chg="modSp add ord">
        <pc:chgData name="william a" userId="c66c7249b60d4ab2" providerId="LiveId" clId="{8ADFF6C9-2AF6-4F3D-88DD-78A269D2740E}" dt="2020-01-04T06:00:44.230" v="3154"/>
        <pc:sldMkLst>
          <pc:docMk/>
          <pc:sldMk cId="4225979257" sldId="364"/>
        </pc:sldMkLst>
        <pc:spChg chg="mod">
          <ac:chgData name="william a" userId="c66c7249b60d4ab2" providerId="LiveId" clId="{8ADFF6C9-2AF6-4F3D-88DD-78A269D2740E}" dt="2020-01-04T05:32:34.049" v="3121" actId="6549"/>
          <ac:spMkLst>
            <pc:docMk/>
            <pc:sldMk cId="4225979257" sldId="364"/>
            <ac:spMk id="2" creationId="{B3ADF4C9-17E7-4A38-9C43-7F6F1B602B98}"/>
          </ac:spMkLst>
        </pc:spChg>
        <pc:spChg chg="mod">
          <ac:chgData name="william a" userId="c66c7249b60d4ab2" providerId="LiveId" clId="{8ADFF6C9-2AF6-4F3D-88DD-78A269D2740E}" dt="2020-01-04T04:58:57.826" v="3101" actId="6549"/>
          <ac:spMkLst>
            <pc:docMk/>
            <pc:sldMk cId="4225979257" sldId="364"/>
            <ac:spMk id="3" creationId="{26FBC2D6-8663-46AB-B95D-12060B43CE5C}"/>
          </ac:spMkLst>
        </pc:spChg>
      </pc:sldChg>
      <pc:sldChg chg="addSp delSp modSp add ord">
        <pc:chgData name="william a" userId="c66c7249b60d4ab2" providerId="LiveId" clId="{8ADFF6C9-2AF6-4F3D-88DD-78A269D2740E}" dt="2020-01-04T06:00:44.230" v="3154"/>
        <pc:sldMkLst>
          <pc:docMk/>
          <pc:sldMk cId="1792179568" sldId="365"/>
        </pc:sldMkLst>
        <pc:spChg chg="del mod">
          <ac:chgData name="william a" userId="c66c7249b60d4ab2" providerId="LiveId" clId="{8ADFF6C9-2AF6-4F3D-88DD-78A269D2740E}" dt="2020-01-04T05:36:15.220" v="3124"/>
          <ac:spMkLst>
            <pc:docMk/>
            <pc:sldMk cId="1792179568" sldId="365"/>
            <ac:spMk id="2" creationId="{B3ADF4C9-17E7-4A38-9C43-7F6F1B602B98}"/>
          </ac:spMkLst>
        </pc:spChg>
        <pc:spChg chg="add mod">
          <ac:chgData name="william a" userId="c66c7249b60d4ab2" providerId="LiveId" clId="{8ADFF6C9-2AF6-4F3D-88DD-78A269D2740E}" dt="2020-01-04T05:36:39.543" v="3138" actId="1076"/>
          <ac:spMkLst>
            <pc:docMk/>
            <pc:sldMk cId="1792179568" sldId="365"/>
            <ac:spMk id="5" creationId="{738A890D-3C3A-49E4-A2ED-D1D35160000E}"/>
          </ac:spMkLst>
        </pc:spChg>
        <pc:spChg chg="add mod">
          <ac:chgData name="william a" userId="c66c7249b60d4ab2" providerId="LiveId" clId="{8ADFF6C9-2AF6-4F3D-88DD-78A269D2740E}" dt="2020-01-04T05:38:47.839" v="3142" actId="14100"/>
          <ac:spMkLst>
            <pc:docMk/>
            <pc:sldMk cId="1792179568" sldId="365"/>
            <ac:spMk id="6" creationId="{CFD43681-41D2-42FF-9B53-08BF14FE5618}"/>
          </ac:spMkLst>
        </pc:spChg>
        <pc:spChg chg="add mod">
          <ac:chgData name="william a" userId="c66c7249b60d4ab2" providerId="LiveId" clId="{8ADFF6C9-2AF6-4F3D-88DD-78A269D2740E}" dt="2020-01-04T05:38:59.318" v="3146" actId="1076"/>
          <ac:spMkLst>
            <pc:docMk/>
            <pc:sldMk cId="1792179568" sldId="365"/>
            <ac:spMk id="7" creationId="{919A4D36-2172-4AC4-8719-4DD5FF5624E3}"/>
          </ac:spMkLst>
        </pc:spChg>
        <pc:spChg chg="add mod">
          <ac:chgData name="william a" userId="c66c7249b60d4ab2" providerId="LiveId" clId="{8ADFF6C9-2AF6-4F3D-88DD-78A269D2740E}" dt="2020-01-04T05:39:23.211" v="3150" actId="14100"/>
          <ac:spMkLst>
            <pc:docMk/>
            <pc:sldMk cId="1792179568" sldId="365"/>
            <ac:spMk id="8" creationId="{1D270D39-CEF1-4FC6-9A68-C4572CB2ED19}"/>
          </ac:spMkLst>
        </pc:spChg>
        <pc:spChg chg="add mod">
          <ac:chgData name="william a" userId="c66c7249b60d4ab2" providerId="LiveId" clId="{8ADFF6C9-2AF6-4F3D-88DD-78A269D2740E}" dt="2020-01-04T05:39:30.411" v="3153" actId="14100"/>
          <ac:spMkLst>
            <pc:docMk/>
            <pc:sldMk cId="1792179568" sldId="365"/>
            <ac:spMk id="9" creationId="{64235192-62EA-47E8-8B1B-9A65D4BE3B31}"/>
          </ac:spMkLst>
        </pc:spChg>
        <pc:picChg chg="add mod">
          <ac:chgData name="william a" userId="c66c7249b60d4ab2" providerId="LiveId" clId="{8ADFF6C9-2AF6-4F3D-88DD-78A269D2740E}" dt="2020-01-04T05:36:48.431" v="3139" actId="1076"/>
          <ac:picMkLst>
            <pc:docMk/>
            <pc:sldMk cId="1792179568" sldId="365"/>
            <ac:picMk id="4" creationId="{F80FE12A-E4B2-471C-8D79-5162259E4C7B}"/>
          </ac:picMkLst>
        </pc:picChg>
      </pc:sldChg>
      <pc:sldChg chg="modSp add">
        <pc:chgData name="william a" userId="c66c7249b60d4ab2" providerId="LiveId" clId="{8ADFF6C9-2AF6-4F3D-88DD-78A269D2740E}" dt="2020-01-04T19:42:59.494" v="3799" actId="20577"/>
        <pc:sldMkLst>
          <pc:docMk/>
          <pc:sldMk cId="1556353385" sldId="366"/>
        </pc:sldMkLst>
        <pc:spChg chg="mod">
          <ac:chgData name="william a" userId="c66c7249b60d4ab2" providerId="LiveId" clId="{8ADFF6C9-2AF6-4F3D-88DD-78A269D2740E}" dt="2020-01-04T19:42:59.494" v="3799" actId="20577"/>
          <ac:spMkLst>
            <pc:docMk/>
            <pc:sldMk cId="1556353385" sldId="366"/>
            <ac:spMk id="2" creationId="{EF24CA04-327F-4A45-8923-92F6874B5AD6}"/>
          </ac:spMkLst>
        </pc:spChg>
      </pc:sldChg>
    </pc:docChg>
  </pc:docChgLst>
  <pc:docChgLst>
    <pc:chgData name="william a" userId="c66c7249b60d4ab2" providerId="LiveId" clId="{066F1101-84BD-4F07-AB0D-8BECC44521E1}"/>
    <pc:docChg chg="custSel modSld">
      <pc:chgData name="william a" userId="c66c7249b60d4ab2" providerId="LiveId" clId="{066F1101-84BD-4F07-AB0D-8BECC44521E1}" dt="2019-12-19T15:27:23.138" v="14" actId="14100"/>
      <pc:docMkLst>
        <pc:docMk/>
      </pc:docMkLst>
      <pc:sldChg chg="modSp">
        <pc:chgData name="william a" userId="c66c7249b60d4ab2" providerId="LiveId" clId="{066F1101-84BD-4F07-AB0D-8BECC44521E1}" dt="2019-12-19T15:27:23.138" v="14" actId="14100"/>
        <pc:sldMkLst>
          <pc:docMk/>
          <pc:sldMk cId="2294722125" sldId="340"/>
        </pc:sldMkLst>
        <pc:spChg chg="mod">
          <ac:chgData name="william a" userId="c66c7249b60d4ab2" providerId="LiveId" clId="{066F1101-84BD-4F07-AB0D-8BECC44521E1}" dt="2019-12-19T15:27:23.138" v="14" actId="14100"/>
          <ac:spMkLst>
            <pc:docMk/>
            <pc:sldMk cId="2294722125" sldId="340"/>
            <ac:spMk id="2" creationId="{EF24CA04-327F-4A45-8923-92F6874B5AD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E1E63A2-433C-2447-B893-859ADBD60160}" type="slidenum">
              <a:rPr lang="en-US" smtClean="0"/>
              <a:t>‹#›</a:t>
            </a:fld>
            <a:endParaRPr lang="en-US"/>
          </a:p>
        </p:txBody>
      </p:sp>
      <p:sp>
        <p:nvSpPr>
          <p:cNvPr id="6" name="Date Placeholder 5"/>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DEA226-1950-9346-BBCC-45D214247BC3}" type="datetimeFigureOut">
              <a:rPr lang="en-US" smtClean="0"/>
              <a:t>2/6/2020</a:t>
            </a:fld>
            <a:endParaRPr lang="en-US"/>
          </a:p>
        </p:txBody>
      </p:sp>
    </p:spTree>
    <p:extLst>
      <p:ext uri="{BB962C8B-B14F-4D97-AF65-F5344CB8AC3E}">
        <p14:creationId xmlns:p14="http://schemas.microsoft.com/office/powerpoint/2010/main" val="100172225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jpg>
</file>

<file path=ppt/media/image5.jp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6353FC-0869-45D3-95AF-CC29198471C2}" type="datetimeFigureOut">
              <a:rPr lang="en-US" smtClean="0"/>
              <a:t>2/6/2020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D65AC4-17B0-4E19-8496-B264E70A18D3}" type="slidenum">
              <a:rPr lang="en-US" smtClean="0"/>
              <a:t>‹#›</a:t>
            </a:fld>
            <a:endParaRPr lang="en-US"/>
          </a:p>
        </p:txBody>
      </p:sp>
    </p:spTree>
    <p:extLst>
      <p:ext uri="{BB962C8B-B14F-4D97-AF65-F5344CB8AC3E}">
        <p14:creationId xmlns:p14="http://schemas.microsoft.com/office/powerpoint/2010/main" val="379893469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kern="1200">
                <a:solidFill>
                  <a:srgbClr val="FFFF00"/>
                </a:solidFill>
                <a:effectLst/>
                <a:latin typeface="+mn-lt"/>
                <a:ea typeface="+mn-ea"/>
                <a:cs typeface="+mn-cs"/>
              </a:rPr>
              <a:t>C</a:t>
            </a:r>
          </a:p>
          <a:p>
            <a:endParaRPr lang="en-CA" sz="1200" kern="1200">
              <a:solidFill>
                <a:srgbClr val="FFFF00"/>
              </a:solidFill>
              <a:effectLst/>
              <a:latin typeface="+mn-lt"/>
              <a:ea typeface="+mn-ea"/>
              <a:cs typeface="+mn-cs"/>
            </a:endParaRPr>
          </a:p>
          <a:p>
            <a:r>
              <a:rPr lang="en-CA" sz="1200" kern="1200">
                <a:solidFill>
                  <a:srgbClr val="FFFF00"/>
                </a:solidFill>
                <a:effectLst/>
                <a:latin typeface="+mn-lt"/>
                <a:ea typeface="+mn-ea"/>
                <a:cs typeface="+mn-cs"/>
              </a:rPr>
              <a:t>Hi, Welcome to Ethics in Modern Data. </a:t>
            </a:r>
            <a:br>
              <a:rPr lang="en-CA" sz="1200" kern="1200">
                <a:solidFill>
                  <a:srgbClr val="FFFF00"/>
                </a:solidFill>
                <a:effectLst/>
                <a:latin typeface="+mn-lt"/>
                <a:ea typeface="+mn-ea"/>
                <a:cs typeface="+mn-cs"/>
              </a:rPr>
            </a:br>
            <a:br>
              <a:rPr lang="en-CA" sz="1200" kern="1200">
                <a:solidFill>
                  <a:srgbClr val="FFFF00"/>
                </a:solidFill>
                <a:effectLst/>
                <a:latin typeface="+mn-lt"/>
                <a:ea typeface="+mn-ea"/>
                <a:cs typeface="+mn-cs"/>
              </a:rPr>
            </a:br>
            <a:r>
              <a:rPr lang="en-CA" sz="1200" kern="1200">
                <a:solidFill>
                  <a:srgbClr val="FFFF00"/>
                </a:solidFill>
                <a:effectLst/>
                <a:latin typeface="+mn-lt"/>
                <a:ea typeface="+mn-ea"/>
                <a:cs typeface="+mn-cs"/>
              </a:rPr>
              <a:t>My name is Christine Assaf</a:t>
            </a:r>
          </a:p>
          <a:p>
            <a:r>
              <a:rPr lang="en-CA" sz="1200" i="1" kern="1200">
                <a:solidFill>
                  <a:srgbClr val="FFFF00"/>
                </a:solidFill>
                <a:effectLst/>
                <a:latin typeface="+mn-lt"/>
                <a:ea typeface="+mn-ea"/>
                <a:cs typeface="+mn-cs"/>
              </a:rPr>
              <a:t>I’m William Assaf. </a:t>
            </a:r>
          </a:p>
          <a:p>
            <a:endParaRPr lang="en-CA" sz="1200" i="1" kern="1200">
              <a:solidFill>
                <a:srgbClr val="FFFF00"/>
              </a:solidFill>
              <a:effectLst/>
              <a:latin typeface="+mn-lt"/>
              <a:ea typeface="+mn-ea"/>
              <a:cs typeface="+mn-cs"/>
            </a:endParaRPr>
          </a:p>
          <a:p>
            <a:r>
              <a:rPr lang="en-CA" sz="1200" i="0" kern="1200">
                <a:solidFill>
                  <a:srgbClr val="FFFF00"/>
                </a:solidFill>
                <a:effectLst/>
                <a:latin typeface="+mn-lt"/>
                <a:ea typeface="+mn-ea"/>
                <a:cs typeface="+mn-cs"/>
              </a:rPr>
              <a:t>Today we’re going to talk about Bias, transparency, and the impact of ethics in modern data. </a:t>
            </a:r>
          </a:p>
          <a:p>
            <a:endParaRPr lang="en-CA" sz="1200" kern="1200">
              <a:solidFill>
                <a:srgbClr val="FFFF00"/>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DD65AC4-17B0-4E19-8496-B264E70A18D3}" type="slidenum">
              <a:rPr lang="en-US" smtClean="0"/>
              <a:t>1</a:t>
            </a:fld>
            <a:endParaRPr lang="en-US"/>
          </a:p>
        </p:txBody>
      </p:sp>
    </p:spTree>
    <p:extLst>
      <p:ext uri="{BB962C8B-B14F-4D97-AF65-F5344CB8AC3E}">
        <p14:creationId xmlns:p14="http://schemas.microsoft.com/office/powerpoint/2010/main" val="35881434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&lt;read notes&gt;</a:t>
            </a:r>
          </a:p>
          <a:p>
            <a:r>
              <a:rPr lang="en-CA" sz="1200">
                <a:solidFill>
                  <a:schemeClr val="tx1"/>
                </a:solidFill>
              </a:rPr>
              <a:t>The U.S. Comstock Laws (1873-1957) banned </a:t>
            </a:r>
            <a:r>
              <a:rPr lang="en-US" sz="1200"/>
              <a:t>“</a:t>
            </a:r>
            <a:r>
              <a:rPr lang="en-US" sz="1200">
                <a:solidFill>
                  <a:schemeClr val="tx1"/>
                </a:solidFill>
              </a:rPr>
              <a:t>obscene, lewd, or lascivious”</a:t>
            </a:r>
            <a:r>
              <a:rPr lang="en-CA" sz="1200">
                <a:solidFill>
                  <a:schemeClr val="tx1"/>
                </a:solidFill>
              </a:rPr>
              <a:t> materials.</a:t>
            </a:r>
          </a:p>
          <a:p>
            <a:r>
              <a:rPr lang="en-CA" sz="1200">
                <a:solidFill>
                  <a:schemeClr val="tx1"/>
                </a:solidFill>
              </a:rPr>
              <a:t>&lt;next&gt;</a:t>
            </a:r>
          </a:p>
          <a:p>
            <a:r>
              <a:rPr lang="en-US" sz="1200">
                <a:solidFill>
                  <a:schemeClr val="tx1"/>
                </a:solidFill>
              </a:rPr>
              <a:t>The 1980s ushered in a new push to libraries, school boards, and government agencies to </a:t>
            </a:r>
            <a:r>
              <a:rPr lang="en-US" sz="1200" b="1">
                <a:solidFill>
                  <a:schemeClr val="tx1"/>
                </a:solidFill>
              </a:rPr>
              <a:t>censor</a:t>
            </a:r>
            <a:r>
              <a:rPr lang="en-US" sz="1200" b="1"/>
              <a:t> books.</a:t>
            </a:r>
            <a:r>
              <a:rPr lang="en-US" sz="1200" baseline="30000"/>
              <a:t>1</a:t>
            </a:r>
            <a:r>
              <a:rPr lang="en-US" sz="1200"/>
              <a:t> </a:t>
            </a:r>
          </a:p>
          <a:p>
            <a:r>
              <a:rPr lang="en-US" sz="1200"/>
              <a:t>&lt;next&gt;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Mid-20</a:t>
            </a:r>
            <a:r>
              <a:rPr lang="en-US" sz="1200" baseline="30000"/>
              <a:t>th</a:t>
            </a:r>
            <a:r>
              <a:rPr lang="en-US" sz="1200"/>
              <a:t> century libraries experienced “cultural censorship of: racism, sexism, nudity, religion, and evolution.”</a:t>
            </a:r>
            <a:r>
              <a:rPr lang="en-US" sz="1200" baseline="30000"/>
              <a:t>2 </a:t>
            </a:r>
            <a:r>
              <a:rPr lang="en-US" sz="1200"/>
              <a:t>In fact the American Library Association in 1984 “discerned a 'continuing pattern' of suppression of information” from the government.</a:t>
            </a:r>
            <a:r>
              <a:rPr lang="en-US" sz="1200" baseline="30000"/>
              <a:t>2</a:t>
            </a:r>
          </a:p>
          <a:p>
            <a:r>
              <a:rPr lang="en-US" sz="1200"/>
              <a:t>&lt;next&gt;</a:t>
            </a:r>
          </a:p>
          <a:p>
            <a:r>
              <a:rPr lang="en-US" sz="1200"/>
              <a:t>And the “media almost invariably yield to pressure… and establish some sort of code of </a:t>
            </a:r>
            <a:r>
              <a:rPr lang="en-US" sz="1200" b="1"/>
              <a:t>self-regulation</a:t>
            </a:r>
            <a:r>
              <a:rPr lang="en-US" sz="1200"/>
              <a:t>.”</a:t>
            </a:r>
            <a:r>
              <a:rPr lang="en-US" sz="1200" baseline="30000"/>
              <a:t>3 </a:t>
            </a:r>
            <a:r>
              <a:rPr lang="en-US"/>
              <a:t>and a sense of self-preservation.</a:t>
            </a:r>
            <a:endParaRPr lang="en-US" sz="1200" baseline="300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chemeClr val="tx1"/>
                </a:solidFill>
              </a:rPr>
              <a:t>This affects our analysis of </a:t>
            </a:r>
            <a:r>
              <a:rPr lang="en-US" sz="1200">
                <a:solidFill>
                  <a:schemeClr val="tx1"/>
                </a:solidFill>
              </a:rPr>
              <a:t>book publication/sales, readership, popularity, even trademark conversations must be aware of quote “censorship placed on the industry from religious groups, patriots, unions, private businesses…”</a:t>
            </a:r>
            <a:r>
              <a:rPr lang="en-US" sz="1200" baseline="30000">
                <a:solidFill>
                  <a:schemeClr val="tx1"/>
                </a:solidFill>
              </a:rPr>
              <a:t>4</a:t>
            </a:r>
            <a:r>
              <a:rPr lang="en-US"/>
              <a:t>, and of course the government. Just because publications weren’t sold or available, doesn’t mean the publications didn’t exist, or that there wasn’t public interest in them.</a:t>
            </a:r>
            <a:endParaRPr lang="en-US" sz="1200" baseline="3000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solidFill>
                <a:schemeClr val="tx1"/>
              </a:solidFill>
            </a:endParaRPr>
          </a:p>
          <a:p>
            <a:r>
              <a:rPr lang="en-CA"/>
              <a:t>By the way, the Comstock laws also prohibited the mailing and sale of </a:t>
            </a:r>
            <a:r>
              <a:rPr lang="en-CA" sz="1200">
                <a:solidFill>
                  <a:schemeClr val="tx1"/>
                </a:solidFill>
              </a:rPr>
              <a:t>contraceptives, and </a:t>
            </a:r>
            <a:r>
              <a:rPr lang="en-CA"/>
              <a:t>it was not until 1972 that the United States Supreme Court </a:t>
            </a:r>
            <a:r>
              <a:rPr lang="en-US" sz="1200" b="0" i="0" kern="1200">
                <a:solidFill>
                  <a:schemeClr val="tx1"/>
                </a:solidFill>
                <a:effectLst/>
                <a:latin typeface="+mn-lt"/>
                <a:ea typeface="+mn-ea"/>
                <a:cs typeface="+mn-cs"/>
              </a:rPr>
              <a:t>legalized birth control for all citizens, irrespective of marital status. </a:t>
            </a:r>
            <a:r>
              <a:rPr lang="en-US" sz="1200" b="1" i="0" kern="1200">
                <a:solidFill>
                  <a:schemeClr val="tx1"/>
                </a:solidFill>
                <a:effectLst/>
                <a:latin typeface="+mn-lt"/>
                <a:ea typeface="+mn-ea"/>
                <a:cs typeface="+mn-cs"/>
              </a:rPr>
              <a:t>This affects our historical data sources on</a:t>
            </a:r>
            <a:r>
              <a:rPr lang="en-US" sz="1200" b="0" i="0" kern="1200">
                <a:solidFill>
                  <a:schemeClr val="tx1"/>
                </a:solidFill>
                <a:effectLst/>
                <a:latin typeface="+mn-lt"/>
                <a:ea typeface="+mn-ea"/>
                <a:cs typeface="+mn-cs"/>
              </a:rPr>
              <a:t> all sorts of data on </a:t>
            </a:r>
          </a:p>
          <a:p>
            <a:r>
              <a:rPr lang="en-US" sz="1200" b="0" i="0" kern="1200">
                <a:solidFill>
                  <a:schemeClr val="tx1"/>
                </a:solidFill>
                <a:effectLst/>
                <a:latin typeface="+mn-lt"/>
                <a:ea typeface="+mn-ea"/>
                <a:cs typeface="+mn-cs"/>
              </a:rPr>
              <a:t>birth rates, </a:t>
            </a:r>
          </a:p>
          <a:p>
            <a:r>
              <a:rPr lang="en-US" sz="1200" b="0" i="0" kern="1200">
                <a:solidFill>
                  <a:schemeClr val="tx1"/>
                </a:solidFill>
                <a:effectLst/>
                <a:latin typeface="+mn-lt"/>
                <a:ea typeface="+mn-ea"/>
                <a:cs typeface="+mn-cs"/>
              </a:rPr>
              <a:t>reproductive health history, </a:t>
            </a:r>
          </a:p>
          <a:p>
            <a:r>
              <a:rPr lang="en-US" sz="1200" b="0" i="0" kern="1200">
                <a:solidFill>
                  <a:schemeClr val="tx1"/>
                </a:solidFill>
                <a:effectLst/>
                <a:latin typeface="+mn-lt"/>
                <a:ea typeface="+mn-ea"/>
                <a:cs typeface="+mn-cs"/>
              </a:rPr>
              <a:t>family planning choices, </a:t>
            </a:r>
          </a:p>
          <a:p>
            <a:r>
              <a:rPr lang="en-US" sz="1200" b="0" i="0" kern="1200">
                <a:solidFill>
                  <a:schemeClr val="tx1"/>
                </a:solidFill>
                <a:effectLst/>
                <a:latin typeface="+mn-lt"/>
                <a:ea typeface="+mn-ea"/>
                <a:cs typeface="+mn-cs"/>
              </a:rPr>
              <a:t>family size preference, </a:t>
            </a:r>
          </a:p>
          <a:p>
            <a:r>
              <a:rPr lang="en-US" sz="1200" b="0" i="0" kern="1200">
                <a:solidFill>
                  <a:schemeClr val="tx1"/>
                </a:solidFill>
                <a:effectLst/>
                <a:latin typeface="+mn-lt"/>
                <a:ea typeface="+mn-ea"/>
                <a:cs typeface="+mn-cs"/>
              </a:rPr>
              <a:t>and public health policy.</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10</a:t>
            </a:fld>
            <a:endParaRPr lang="en-US"/>
          </a:p>
        </p:txBody>
      </p:sp>
    </p:spTree>
    <p:extLst>
      <p:ext uri="{BB962C8B-B14F-4D97-AF65-F5344CB8AC3E}">
        <p14:creationId xmlns:p14="http://schemas.microsoft.com/office/powerpoint/2010/main" val="3335194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&lt;read notes&gt;</a:t>
            </a:r>
          </a:p>
          <a:p>
            <a:r>
              <a:rPr lang="en-CA"/>
              <a:t>There is significant, </a:t>
            </a:r>
            <a:r>
              <a:rPr lang="en-CA" b="1"/>
              <a:t>historical</a:t>
            </a:r>
            <a:r>
              <a:rPr lang="en-CA"/>
              <a:t> and </a:t>
            </a:r>
            <a:r>
              <a:rPr lang="en-CA" b="1"/>
              <a:t>modern </a:t>
            </a:r>
            <a:r>
              <a:rPr lang="en-CA"/>
              <a:t>day evidence for race-based bias in federal judicial sentencing.</a:t>
            </a:r>
          </a:p>
          <a:p>
            <a:r>
              <a:rPr lang="en-US" sz="1200"/>
              <a:t>A 1992 review revealed “both ethnic and  gender biases in sentencing where judges </a:t>
            </a:r>
            <a:br>
              <a:rPr lang="en-US" sz="1200"/>
            </a:br>
            <a:r>
              <a:rPr lang="en-US" sz="1200"/>
              <a:t>have discretion, but no biases where discretion is limited.”</a:t>
            </a:r>
            <a:r>
              <a:rPr lang="en-US" sz="1200" baseline="30000"/>
              <a:t>1 </a:t>
            </a:r>
            <a:r>
              <a:rPr lang="en-US" sz="1200"/>
              <a:t>Another study in 2014 found that sentences for Black males in the federal system  are nearly 20 percent longer than those for white males convicted of similar crimes.</a:t>
            </a:r>
            <a:r>
              <a:rPr lang="en-US" sz="1200" baseline="30000"/>
              <a:t>2</a:t>
            </a:r>
          </a:p>
          <a:p>
            <a:endParaRPr lang="en-CA"/>
          </a:p>
          <a:p>
            <a:r>
              <a:rPr lang="en-CA"/>
              <a:t>The data speaks to two different potential causes.</a:t>
            </a:r>
          </a:p>
        </p:txBody>
      </p:sp>
      <p:sp>
        <p:nvSpPr>
          <p:cNvPr id="4" name="Slide Number Placeholder 3"/>
          <p:cNvSpPr>
            <a:spLocks noGrp="1"/>
          </p:cNvSpPr>
          <p:nvPr>
            <p:ph type="sldNum" sz="quarter" idx="10"/>
          </p:nvPr>
        </p:nvSpPr>
        <p:spPr/>
        <p:txBody>
          <a:bodyPr/>
          <a:lstStyle/>
          <a:p>
            <a:fld id="{DDD65AC4-17B0-4E19-8496-B264E70A18D3}" type="slidenum">
              <a:rPr lang="en-US" smtClean="0"/>
              <a:t>11</a:t>
            </a:fld>
            <a:endParaRPr lang="en-US"/>
          </a:p>
        </p:txBody>
      </p:sp>
    </p:spTree>
    <p:extLst>
      <p:ext uri="{BB962C8B-B14F-4D97-AF65-F5344CB8AC3E}">
        <p14:creationId xmlns:p14="http://schemas.microsoft.com/office/powerpoint/2010/main" val="3248513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a:t>WILLIAM</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&lt;read slide after Two Factors&gt;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Bias in </a:t>
            </a:r>
            <a:r>
              <a:rPr lang="en-CA" b="1"/>
              <a:t>both sentencing discretion by judges </a:t>
            </a:r>
            <a:r>
              <a:rPr lang="en-CA" b="0"/>
              <a:t>and </a:t>
            </a:r>
            <a:r>
              <a:rPr lang="en-CA" b="1"/>
              <a:t>prosecutorial discretion by attorneys general </a:t>
            </a:r>
            <a:r>
              <a:rPr lang="en-CA"/>
              <a:t>contribute to outcomes resulting in racial disparities in our criminal justice system.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&lt;next&gt;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Perhaps accounting a judge’s discretion, “Charges with mandatory minimums are disproportionately charged against Black defendants.”</a:t>
            </a:r>
            <a:r>
              <a:rPr lang="en-US" baseline="30000"/>
              <a:t>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&lt;next&gt;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1"/>
              <a:t>Analysis of </a:t>
            </a:r>
            <a:r>
              <a:rPr lang="en-CA" sz="1200"/>
              <a:t>severity and length of sentencing, acquittals, prosecutorial effectiveness, evidence collection, interrogation techniques, </a:t>
            </a:r>
            <a:r>
              <a:rPr lang="en-CA" sz="1200" b="1"/>
              <a:t>must take into account biased outcomes on race.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t>Analysis without this historical context would only reinforce and institutionalize racial bias.</a:t>
            </a:r>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12</a:t>
            </a:fld>
            <a:endParaRPr lang="en-US"/>
          </a:p>
        </p:txBody>
      </p:sp>
    </p:spTree>
    <p:extLst>
      <p:ext uri="{BB962C8B-B14F-4D97-AF65-F5344CB8AC3E}">
        <p14:creationId xmlns:p14="http://schemas.microsoft.com/office/powerpoint/2010/main" val="38549796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endParaRPr lang="en-CA"/>
          </a:p>
          <a:p>
            <a:r>
              <a:rPr lang="en-CA"/>
              <a:t>How would be go about identifying and overcoming bias?</a:t>
            </a:r>
          </a:p>
        </p:txBody>
      </p:sp>
      <p:sp>
        <p:nvSpPr>
          <p:cNvPr id="4" name="Slide Number Placeholder 3"/>
          <p:cNvSpPr>
            <a:spLocks noGrp="1"/>
          </p:cNvSpPr>
          <p:nvPr>
            <p:ph type="sldNum" sz="quarter" idx="10"/>
          </p:nvPr>
        </p:nvSpPr>
        <p:spPr/>
        <p:txBody>
          <a:bodyPr/>
          <a:lstStyle/>
          <a:p>
            <a:fld id="{DDD65AC4-17B0-4E19-8496-B264E70A18D3}" type="slidenum">
              <a:rPr lang="en-US" smtClean="0"/>
              <a:t>13</a:t>
            </a:fld>
            <a:endParaRPr lang="en-US"/>
          </a:p>
        </p:txBody>
      </p:sp>
    </p:spTree>
    <p:extLst>
      <p:ext uri="{BB962C8B-B14F-4D97-AF65-F5344CB8AC3E}">
        <p14:creationId xmlns:p14="http://schemas.microsoft.com/office/powerpoint/2010/main" val="589782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t>
            </a:r>
          </a:p>
          <a:p>
            <a:r>
              <a:rPr lang="en-US"/>
              <a:t>&lt;read notes&gt;</a:t>
            </a:r>
          </a:p>
          <a:p>
            <a:r>
              <a:rPr lang="en-US"/>
              <a:t>Data collection is usually provided to us through real-world interactions. Which means that it may contain real-world bias. No data exists in a vacuum. </a:t>
            </a:r>
          </a:p>
          <a:p>
            <a:r>
              <a:rPr lang="en-US"/>
              <a:t>Understand that bias in data collection and analysis may be inevitable, but is not acceptable. </a:t>
            </a:r>
          </a:p>
          <a:p>
            <a:r>
              <a:rPr lang="en-US"/>
              <a:t>It’s not your responsibility to end bias (though that’s a worthy cause) – but rather to be aware of it.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You have an ethical responsibility to acknowledge, control for, and not further bias.</a:t>
            </a:r>
          </a:p>
          <a:p>
            <a:r>
              <a:rPr lang="en-US"/>
              <a:t>&lt;next&gt;</a:t>
            </a:r>
          </a:p>
          <a:p>
            <a:r>
              <a:rPr lang="en-US"/>
              <a:t>Look at bias outcomes, not in intents or origins.</a:t>
            </a:r>
          </a:p>
          <a:p>
            <a:r>
              <a:rPr lang="en-US"/>
              <a:t>Outcomes are how bias is measured.</a:t>
            </a:r>
          </a:p>
          <a:p>
            <a:r>
              <a:rPr lang="en-US"/>
              <a:t>The world doesn’t care if we </a:t>
            </a:r>
            <a:r>
              <a:rPr lang="en-US" i="1"/>
              <a:t>intended</a:t>
            </a:r>
            <a:r>
              <a:rPr lang="en-US" i="0"/>
              <a:t> to be un-biased. It cares that we either were or were not biased – so it’s all about the outcome. </a:t>
            </a:r>
            <a:endParaRPr lang="en-US"/>
          </a:p>
        </p:txBody>
      </p:sp>
      <p:sp>
        <p:nvSpPr>
          <p:cNvPr id="4" name="Slide Number Placeholder 3"/>
          <p:cNvSpPr>
            <a:spLocks noGrp="1"/>
          </p:cNvSpPr>
          <p:nvPr>
            <p:ph type="sldNum" sz="quarter" idx="5"/>
          </p:nvPr>
        </p:nvSpPr>
        <p:spPr/>
        <p:txBody>
          <a:bodyPr/>
          <a:lstStyle/>
          <a:p>
            <a:fld id="{DDD65AC4-17B0-4E19-8496-B264E70A18D3}" type="slidenum">
              <a:rPr lang="en-US" smtClean="0"/>
              <a:t>14</a:t>
            </a:fld>
            <a:endParaRPr lang="en-US"/>
          </a:p>
        </p:txBody>
      </p:sp>
    </p:spTree>
    <p:extLst>
      <p:ext uri="{BB962C8B-B14F-4D97-AF65-F5344CB8AC3E}">
        <p14:creationId xmlns:p14="http://schemas.microsoft.com/office/powerpoint/2010/main" val="39219687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&lt;read notes&gt;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Part of our ethical responsibility is looking at our methodologies and processes with data and knowing it’s statistical accuracy and inaccuracy.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r>
              <a:rPr lang="en-US"/>
              <a:t>Let’s look at some s</a:t>
            </a:r>
            <a:r>
              <a:rPr lang="en-CA" err="1"/>
              <a:t>tatistics</a:t>
            </a:r>
            <a:r>
              <a:rPr lang="en-CA"/>
              <a:t> 101. First we’ll start with What is validity? And What is reliability? </a:t>
            </a:r>
            <a:br>
              <a:rPr lang="en-US" sz="1200" b="0" i="0" kern="1200">
                <a:solidFill>
                  <a:schemeClr val="tx1"/>
                </a:solidFill>
                <a:effectLst/>
                <a:latin typeface="+mn-lt"/>
                <a:ea typeface="+mn-ea"/>
                <a:cs typeface="+mn-cs"/>
              </a:rPr>
            </a:b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Validity is the extent to which a concept, conclusion or measurement is well-founded and likely corresponds accurately to the real world. </a:t>
            </a:r>
          </a:p>
          <a:p>
            <a:endParaRPr lang="en-US" sz="1200" b="0" i="0" kern="1200">
              <a:solidFill>
                <a:schemeClr val="tx1"/>
              </a:solidFill>
              <a:effectLst/>
              <a:latin typeface="+mn-lt"/>
              <a:ea typeface="+mn-ea"/>
              <a:cs typeface="+mn-cs"/>
            </a:endParaRPr>
          </a:p>
          <a:p>
            <a:r>
              <a:rPr lang="en-US" sz="1200" b="1" i="0" kern="1200">
                <a:solidFill>
                  <a:schemeClr val="tx1"/>
                </a:solidFill>
                <a:effectLst/>
                <a:latin typeface="+mn-lt"/>
                <a:ea typeface="+mn-ea"/>
                <a:cs typeface="+mn-cs"/>
              </a:rPr>
              <a:t>Valid </a:t>
            </a:r>
            <a:r>
              <a:rPr lang="en-US" sz="1200" b="0" i="0" kern="1200">
                <a:solidFill>
                  <a:schemeClr val="tx1"/>
                </a:solidFill>
                <a:effectLst/>
                <a:latin typeface="+mn-lt"/>
                <a:ea typeface="+mn-ea"/>
                <a:cs typeface="+mn-cs"/>
              </a:rPr>
              <a:t>derived from Latin to mean “strong.” We’re pretty sure this is not just made up – it actually exists out there and tells a story of something true. But more importantly validity means – we sought out to answer a question (bullseye) and we’re pretty sure this data, this system, this analysis answers that “real-world” question.</a:t>
            </a:r>
          </a:p>
          <a:p>
            <a:endParaRPr lang="en-US" sz="1200" b="0" i="0" kern="1200">
              <a:solidFill>
                <a:schemeClr val="tx1"/>
              </a:solidFill>
              <a:effectLst/>
              <a:latin typeface="+mn-lt"/>
              <a:ea typeface="+mn-ea"/>
              <a:cs typeface="+mn-cs"/>
            </a:endParaRPr>
          </a:p>
          <a:p>
            <a:r>
              <a:rPr lang="en-CA"/>
              <a:t>Reliability – consistency, we can do this test, run this system, predict this thing happening over and over again and we know it to be true; “have confidence in the results”</a:t>
            </a:r>
          </a:p>
          <a:p>
            <a:endParaRPr lang="en-CA"/>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15</a:t>
            </a:fld>
            <a:endParaRPr lang="en-US"/>
          </a:p>
        </p:txBody>
      </p:sp>
    </p:spTree>
    <p:extLst>
      <p:ext uri="{BB962C8B-B14F-4D97-AF65-F5344CB8AC3E}">
        <p14:creationId xmlns:p14="http://schemas.microsoft.com/office/powerpoint/2010/main" val="37987828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&lt;read notes&gt;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So how do we prove something we’ve gathered is valid and reliable?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Through hypothesis testing!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r>
              <a:rPr lang="en-CA" sz="1200">
                <a:latin typeface="Roboto" panose="02000000000000000000" pitchFamily="2" charset="0"/>
                <a:ea typeface="Roboto" panose="02000000000000000000" pitchFamily="2" charset="0"/>
              </a:rPr>
              <a:t>If our collection methods </a:t>
            </a:r>
            <a:r>
              <a:rPr lang="en-CA" sz="1200" b="1">
                <a:latin typeface="Roboto" panose="02000000000000000000" pitchFamily="2" charset="0"/>
                <a:ea typeface="Roboto" panose="02000000000000000000" pitchFamily="2" charset="0"/>
              </a:rPr>
              <a:t>lack credibility</a:t>
            </a:r>
            <a:r>
              <a:rPr lang="en-CA" sz="1200">
                <a:latin typeface="Roboto" panose="02000000000000000000" pitchFamily="2" charset="0"/>
                <a:ea typeface="Roboto" panose="02000000000000000000" pitchFamily="2" charset="0"/>
              </a:rPr>
              <a:t>, </a:t>
            </a:r>
          </a:p>
          <a:p>
            <a:r>
              <a:rPr lang="en-CA" sz="1200">
                <a:latin typeface="Roboto" panose="02000000000000000000" pitchFamily="2" charset="0"/>
                <a:ea typeface="Roboto" panose="02000000000000000000" pitchFamily="2" charset="0"/>
              </a:rPr>
              <a:t>or our analysis </a:t>
            </a:r>
            <a:r>
              <a:rPr lang="en-CA" sz="1200" b="1">
                <a:latin typeface="Roboto" panose="02000000000000000000" pitchFamily="2" charset="0"/>
                <a:ea typeface="Roboto" panose="02000000000000000000" pitchFamily="2" charset="0"/>
              </a:rPr>
              <a:t>fails to see variables</a:t>
            </a:r>
            <a:r>
              <a:rPr lang="en-CA" sz="1200">
                <a:latin typeface="Roboto" panose="02000000000000000000" pitchFamily="2" charset="0"/>
                <a:ea typeface="Roboto" panose="02000000000000000000" pitchFamily="2" charset="0"/>
              </a:rPr>
              <a:t>, </a:t>
            </a:r>
            <a:br>
              <a:rPr lang="en-CA" sz="1200">
                <a:latin typeface="Roboto" panose="02000000000000000000" pitchFamily="2" charset="0"/>
                <a:ea typeface="Roboto" panose="02000000000000000000" pitchFamily="2" charset="0"/>
              </a:rPr>
            </a:br>
            <a:r>
              <a:rPr lang="en-CA" sz="1200">
                <a:latin typeface="Roboto" panose="02000000000000000000" pitchFamily="2" charset="0"/>
                <a:ea typeface="Roboto" panose="02000000000000000000" pitchFamily="2" charset="0"/>
              </a:rPr>
              <a:t>then can we truly say our data was valid or reliable?</a:t>
            </a:r>
          </a:p>
          <a:p>
            <a:endParaRPr lang="en-US"/>
          </a:p>
          <a:p>
            <a:r>
              <a:rPr lang="en-CA">
                <a:latin typeface="Roboto" panose="02000000000000000000" pitchFamily="2" charset="0"/>
                <a:ea typeface="Roboto" panose="02000000000000000000" pitchFamily="2" charset="0"/>
              </a:rPr>
              <a:t>But how can we overcome what we don’t know? There’s a few ways:</a:t>
            </a:r>
          </a:p>
          <a:p>
            <a:pPr marL="628650" lvl="1" indent="-171450">
              <a:buFont typeface="Arial" panose="020B0604020202020204" pitchFamily="34" charset="0"/>
              <a:buChar char="•"/>
            </a:pPr>
            <a:r>
              <a:rPr lang="en-CA">
                <a:latin typeface="Roboto" panose="02000000000000000000" pitchFamily="2" charset="0"/>
                <a:ea typeface="Roboto" panose="02000000000000000000" pitchFamily="2" charset="0"/>
              </a:rPr>
              <a:t>“independent verification” by consultants or other business entities</a:t>
            </a:r>
          </a:p>
          <a:p>
            <a:pPr marL="628650" lvl="1" indent="-171450">
              <a:buFont typeface="Arial" panose="020B0604020202020204" pitchFamily="34" charset="0"/>
              <a:buChar char="•"/>
            </a:pPr>
            <a:r>
              <a:rPr lang="en-CA">
                <a:latin typeface="Roboto" panose="02000000000000000000" pitchFamily="2" charset="0"/>
                <a:ea typeface="Roboto" panose="02000000000000000000" pitchFamily="2" charset="0"/>
              </a:rPr>
              <a:t>SMEs, outside perspectives, third-party analysis</a:t>
            </a:r>
          </a:p>
          <a:p>
            <a:pPr marL="628650" lvl="1" indent="-171450">
              <a:buFont typeface="Arial" panose="020B0604020202020204" pitchFamily="34" charset="0"/>
              <a:buChar char="•"/>
            </a:pPr>
            <a:r>
              <a:rPr lang="en-CA">
                <a:latin typeface="Roboto" panose="02000000000000000000" pitchFamily="2" charset="0"/>
                <a:ea typeface="Roboto" panose="02000000000000000000" pitchFamily="2" charset="0"/>
              </a:rPr>
              <a:t>Or simply more diversity of thought in our analysis, </a:t>
            </a:r>
            <a:br>
              <a:rPr lang="en-CA">
                <a:latin typeface="Roboto" panose="02000000000000000000" pitchFamily="2" charset="0"/>
                <a:ea typeface="Roboto" panose="02000000000000000000" pitchFamily="2" charset="0"/>
              </a:rPr>
            </a:br>
            <a:r>
              <a:rPr lang="en-CA">
                <a:latin typeface="Roboto" panose="02000000000000000000" pitchFamily="2" charset="0"/>
                <a:ea typeface="Roboto" panose="02000000000000000000" pitchFamily="2" charset="0"/>
              </a:rPr>
              <a:t>which means including people on our teams who have different life experiences than our own, </a:t>
            </a:r>
            <a:br>
              <a:rPr lang="en-CA">
                <a:latin typeface="Roboto" panose="02000000000000000000" pitchFamily="2" charset="0"/>
                <a:ea typeface="Roboto" panose="02000000000000000000" pitchFamily="2" charset="0"/>
              </a:rPr>
            </a:br>
            <a:r>
              <a:rPr lang="en-CA">
                <a:latin typeface="Roboto" panose="02000000000000000000" pitchFamily="2" charset="0"/>
                <a:ea typeface="Roboto" panose="02000000000000000000" pitchFamily="2" charset="0"/>
              </a:rPr>
              <a:t>who can give us insights into variables we may have missed…</a:t>
            </a:r>
            <a:br>
              <a:rPr lang="en-CA">
                <a:latin typeface="Roboto" panose="02000000000000000000" pitchFamily="2" charset="0"/>
                <a:ea typeface="Roboto" panose="02000000000000000000" pitchFamily="2" charset="0"/>
              </a:rPr>
            </a:br>
            <a:r>
              <a:rPr lang="en-CA">
                <a:latin typeface="Roboto" panose="02000000000000000000" pitchFamily="2" charset="0"/>
                <a:ea typeface="Roboto" panose="02000000000000000000" pitchFamily="2" charset="0"/>
              </a:rPr>
              <a:t>&lt;more on that in the next slide&gt;</a:t>
            </a:r>
          </a:p>
        </p:txBody>
      </p:sp>
      <p:sp>
        <p:nvSpPr>
          <p:cNvPr id="4" name="Slide Number Placeholder 3"/>
          <p:cNvSpPr>
            <a:spLocks noGrp="1"/>
          </p:cNvSpPr>
          <p:nvPr>
            <p:ph type="sldNum" sz="quarter" idx="5"/>
          </p:nvPr>
        </p:nvSpPr>
        <p:spPr/>
        <p:txBody>
          <a:bodyPr/>
          <a:lstStyle/>
          <a:p>
            <a:fld id="{DDD65AC4-17B0-4E19-8496-B264E70A18D3}" type="slidenum">
              <a:rPr lang="en-US" smtClean="0"/>
              <a:t>16</a:t>
            </a:fld>
            <a:endParaRPr lang="en-US"/>
          </a:p>
        </p:txBody>
      </p:sp>
    </p:spTree>
    <p:extLst>
      <p:ext uri="{BB962C8B-B14F-4D97-AF65-F5344CB8AC3E}">
        <p14:creationId xmlns:p14="http://schemas.microsoft.com/office/powerpoint/2010/main" val="8956421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t>
            </a:r>
          </a:p>
          <a:p>
            <a:endParaRPr lang="en-US"/>
          </a:p>
          <a:p>
            <a:r>
              <a:rPr lang="en-US"/>
              <a:t>&lt;read notes&gt;</a:t>
            </a:r>
          </a:p>
          <a:p>
            <a:endParaRPr lang="en-US"/>
          </a:p>
          <a:p>
            <a:r>
              <a:rPr lang="en-US"/>
              <a:t>Brad Smith with Microsoft once wrote…&lt;read quote&gt;</a:t>
            </a:r>
            <a:br>
              <a:rPr lang="en-US"/>
            </a:br>
            <a:endParaRPr lang="en-US"/>
          </a:p>
          <a:p>
            <a:r>
              <a:rPr lang="en-US"/>
              <a:t>In IT we know we </a:t>
            </a:r>
            <a:r>
              <a:rPr lang="en-US" i="1"/>
              <a:t>need</a:t>
            </a:r>
            <a:r>
              <a:rPr lang="en-US"/>
              <a:t> complex teams to solve complex problems. We know diverse teams are more productive. </a:t>
            </a:r>
          </a:p>
          <a:p>
            <a:endParaRPr lang="en-US"/>
          </a:p>
          <a:p>
            <a:r>
              <a:rPr lang="en-US"/>
              <a:t>Let’s look at some more examples of bias… </a:t>
            </a:r>
          </a:p>
        </p:txBody>
      </p:sp>
      <p:sp>
        <p:nvSpPr>
          <p:cNvPr id="4" name="Slide Number Placeholder 3"/>
          <p:cNvSpPr>
            <a:spLocks noGrp="1"/>
          </p:cNvSpPr>
          <p:nvPr>
            <p:ph type="sldNum" sz="quarter" idx="5"/>
          </p:nvPr>
        </p:nvSpPr>
        <p:spPr/>
        <p:txBody>
          <a:bodyPr/>
          <a:lstStyle/>
          <a:p>
            <a:fld id="{DDD65AC4-17B0-4E19-8496-B264E70A18D3}" type="slidenum">
              <a:rPr lang="en-US" smtClean="0"/>
              <a:t>17</a:t>
            </a:fld>
            <a:endParaRPr lang="en-US"/>
          </a:p>
        </p:txBody>
      </p:sp>
    </p:spTree>
    <p:extLst>
      <p:ext uri="{BB962C8B-B14F-4D97-AF65-F5344CB8AC3E}">
        <p14:creationId xmlns:p14="http://schemas.microsoft.com/office/powerpoint/2010/main" val="26184957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t>
            </a:r>
          </a:p>
          <a:p>
            <a:r>
              <a:rPr lang="en-US"/>
              <a:t>&lt;read notes&gt;</a:t>
            </a:r>
          </a:p>
          <a:p>
            <a:r>
              <a:rPr lang="en-US"/>
              <a:t>This isn’t the first time we’re </a:t>
            </a:r>
            <a:r>
              <a:rPr lang="en-US" err="1"/>
              <a:t>gonna</a:t>
            </a:r>
            <a:r>
              <a:rPr lang="en-US"/>
              <a:t> mention facial recognition products in this presentation. </a:t>
            </a:r>
          </a:p>
          <a:p>
            <a:endParaRPr lang="en-US"/>
          </a:p>
          <a:p>
            <a:r>
              <a:rPr lang="en-US"/>
              <a:t>In the UK four out of five people (81%) were identified as suspects by the Metropolitan Police’s facial recognition technology, but were </a:t>
            </a:r>
            <a:r>
              <a:rPr lang="en-US" b="1"/>
              <a:t>innocent</a:t>
            </a:r>
            <a:r>
              <a:rPr lang="en-US"/>
              <a:t>.</a:t>
            </a:r>
          </a:p>
          <a:p>
            <a:r>
              <a:rPr lang="en-US"/>
              <a:t>Also this same technology </a:t>
            </a:r>
            <a:r>
              <a:rPr lang="en-US" b="1"/>
              <a:t>falsely identified </a:t>
            </a:r>
            <a:r>
              <a:rPr lang="en-US"/>
              <a:t>African-American and Asian faces 10-to-100 times more than it did for Caucasian faces. </a:t>
            </a:r>
          </a:p>
          <a:p>
            <a:r>
              <a:rPr lang="en-US"/>
              <a:t>In a test of Amazon’s “</a:t>
            </a:r>
            <a:r>
              <a:rPr lang="en-US" err="1"/>
              <a:t>Rekognition</a:t>
            </a:r>
            <a:r>
              <a:rPr lang="en-US"/>
              <a:t>,” 28 members of Congress were incorrectly matched </a:t>
            </a:r>
            <a:r>
              <a:rPr lang="en-US" b="1"/>
              <a:t>as other people </a:t>
            </a:r>
            <a:r>
              <a:rPr lang="en-US"/>
              <a:t>who have been arrested for a crime.</a:t>
            </a:r>
          </a:p>
          <a:p>
            <a:endParaRPr lang="en-US"/>
          </a:p>
          <a:p>
            <a:r>
              <a:rPr lang="en-US"/>
              <a:t>Without validity or reliability, is it ethical to use a facial recognition software that has pervasive access to public camera systems? (No)</a:t>
            </a:r>
          </a:p>
          <a:p>
            <a:r>
              <a:rPr lang="en-US"/>
              <a:t>And do we think that law enforcement be transparent and open about the flaws in such a system? (No)</a:t>
            </a:r>
          </a:p>
          <a:p>
            <a:endParaRPr lang="en-US"/>
          </a:p>
          <a:p>
            <a:r>
              <a:rPr lang="en-US"/>
              <a:t>We’re going to talk more about the need for transparency.</a:t>
            </a:r>
          </a:p>
          <a:p>
            <a:endParaRPr lang="en-US"/>
          </a:p>
        </p:txBody>
      </p:sp>
      <p:sp>
        <p:nvSpPr>
          <p:cNvPr id="4" name="Slide Number Placeholder 3"/>
          <p:cNvSpPr>
            <a:spLocks noGrp="1"/>
          </p:cNvSpPr>
          <p:nvPr>
            <p:ph type="sldNum" sz="quarter" idx="5"/>
          </p:nvPr>
        </p:nvSpPr>
        <p:spPr/>
        <p:txBody>
          <a:bodyPr/>
          <a:lstStyle/>
          <a:p>
            <a:fld id="{DDD65AC4-17B0-4E19-8496-B264E70A18D3}" type="slidenum">
              <a:rPr lang="en-US" smtClean="0"/>
              <a:t>18</a:t>
            </a:fld>
            <a:endParaRPr lang="en-US"/>
          </a:p>
        </p:txBody>
      </p:sp>
    </p:spTree>
    <p:extLst>
      <p:ext uri="{BB962C8B-B14F-4D97-AF65-F5344CB8AC3E}">
        <p14:creationId xmlns:p14="http://schemas.microsoft.com/office/powerpoint/2010/main" val="1966416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t>
            </a:r>
            <a:br>
              <a:rPr lang="en-US"/>
            </a:br>
            <a:r>
              <a:rPr lang="en-US"/>
              <a:t>&lt;read notes&gt;</a:t>
            </a:r>
          </a:p>
          <a:p>
            <a:r>
              <a:rPr lang="en-US"/>
              <a:t>Many of us are familiar with The ACT Test which is an exam most high schoolers take as part of their college application process. </a:t>
            </a:r>
          </a:p>
          <a:p>
            <a:endParaRPr lang="en-US"/>
          </a:p>
          <a:p>
            <a:r>
              <a:rPr lang="en-US"/>
              <a:t>ACT has long since stated that the test measures what students learned in school (which means it’s valid). And that repeated testing (if a student takes it over and over again) they’ll get similar results (which means its reliable). </a:t>
            </a:r>
          </a:p>
          <a:p>
            <a:endParaRPr lang="en-US"/>
          </a:p>
          <a:p>
            <a:r>
              <a:rPr lang="en-US"/>
              <a:t>However, in 2016, ACT admitted that </a:t>
            </a:r>
            <a:r>
              <a:rPr lang="en-US" b="1"/>
              <a:t>family income is a major factor </a:t>
            </a:r>
            <a:r>
              <a:rPr lang="en-US"/>
              <a:t>on their test. There is a three to four point difference between students in a home that earns less than eighty thousands per year, and a home that earns more. That the gap is widening, according to their own data.</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Credit to ACT for disclosing the research here which shows a widening gap among students based on family income.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Later, they tried to explain this gap by indicating that lower-income students also had “lower high school GPAs and less rigorous coursework.” Again, credit to them for at least acknowledging this, but is the ACT ethically testing for high school </a:t>
            </a:r>
            <a:r>
              <a:rPr lang="en-US" b="1"/>
              <a:t>achievement</a:t>
            </a:r>
            <a:r>
              <a:rPr lang="en-US"/>
              <a:t>, or, for </a:t>
            </a:r>
            <a:r>
              <a:rPr lang="en-US" b="1"/>
              <a:t>opportunity</a:t>
            </a:r>
            <a:r>
              <a:rPr lang="en-US"/>
              <a:t>?</a:t>
            </a:r>
          </a:p>
          <a:p>
            <a:endParaRPr lang="en-US"/>
          </a:p>
          <a:p>
            <a:r>
              <a:rPr lang="en-US"/>
              <a:t>If our measurements are valid and reliable, but outcomes are rejected, should we challenge our testing?</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Our results are valid as tested, but what about the outcomes? Are they ethical? Are they to be trusted as the result of an </a:t>
            </a:r>
            <a:r>
              <a:rPr lang="en-US" b="1"/>
              <a:t>impartial algorithm</a:t>
            </a:r>
            <a:r>
              <a:rPr lang="en-US"/>
              <a:t>? Should we not look for </a:t>
            </a:r>
            <a:r>
              <a:rPr lang="en-CA" sz="1200" b="1">
                <a:latin typeface="Roboto" panose="02000000000000000000" pitchFamily="2" charset="0"/>
                <a:ea typeface="Roboto" panose="02000000000000000000" pitchFamily="2" charset="0"/>
              </a:rPr>
              <a:t>covariate or confounding variables?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b="1">
              <a:latin typeface="Roboto" panose="02000000000000000000" pitchFamily="2" charset="0"/>
            </a:endParaRPr>
          </a:p>
          <a:p>
            <a:r>
              <a:rPr lang="en-CA"/>
              <a:t>Can anyone think of some other variables that may affect a student’s ACT score? </a:t>
            </a:r>
          </a:p>
          <a:p>
            <a:r>
              <a:rPr lang="en-CA"/>
              <a:t>In this ACT example, socioeconomic level is a variable – it affects the outcome. </a:t>
            </a:r>
          </a:p>
          <a:p>
            <a:pPr marL="171450" indent="-171450">
              <a:buFont typeface="Arial" panose="020B0604020202020204" pitchFamily="34" charset="0"/>
              <a:buChar char="•"/>
            </a:pPr>
            <a:r>
              <a:rPr lang="en-CA"/>
              <a:t>Tutoring?</a:t>
            </a:r>
          </a:p>
          <a:p>
            <a:pPr marL="171450" indent="-171450">
              <a:buFont typeface="Arial" panose="020B0604020202020204" pitchFamily="34" charset="0"/>
              <a:buChar char="•"/>
            </a:pPr>
            <a:r>
              <a:rPr lang="en-CA"/>
              <a:t>Home schooled? Public school? Private school?</a:t>
            </a:r>
          </a:p>
          <a:p>
            <a:pPr marL="171450" indent="-171450">
              <a:buFont typeface="Arial" panose="020B0604020202020204" pitchFamily="34" charset="0"/>
              <a:buChar char="•"/>
            </a:pPr>
            <a:r>
              <a:rPr lang="en-CA"/>
              <a:t>Number of miles from a large city</a:t>
            </a:r>
          </a:p>
          <a:p>
            <a:pPr marL="171450" indent="-171450">
              <a:buFont typeface="Arial" panose="020B0604020202020204" pitchFamily="34" charset="0"/>
              <a:buChar char="•"/>
            </a:pPr>
            <a:r>
              <a:rPr lang="en-CA"/>
              <a:t>Amount of sleep the student got before the exam</a:t>
            </a:r>
          </a:p>
          <a:p>
            <a:pPr marL="171450" indent="-171450">
              <a:buFont typeface="Arial" panose="020B0604020202020204" pitchFamily="34" charset="0"/>
              <a:buChar char="•"/>
            </a:pPr>
            <a:r>
              <a:rPr lang="en-CA"/>
              <a:t>Male vs female</a:t>
            </a:r>
          </a:p>
          <a:p>
            <a:pPr marL="171450" indent="-171450">
              <a:buFont typeface="Arial" panose="020B0604020202020204" pitchFamily="34" charset="0"/>
              <a:buChar char="•"/>
            </a:pPr>
            <a:r>
              <a:rPr lang="en-CA"/>
              <a:t>Number of hours they work a PT job</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Recently, more than 1,000 institutions of higher learning have adopted test-optional admissions policies. Meaning they no longer ask for the ACT or SAT on applications. This might question the validity of ACT’s test in terms of what colleges want out of the score, given that so many schools </a:t>
            </a:r>
            <a:r>
              <a:rPr lang="en-US" b="1"/>
              <a:t>disregard its validity</a:t>
            </a:r>
            <a:r>
              <a:rPr lang="en-US"/>
              <a:t>.</a:t>
            </a:r>
          </a:p>
          <a:p>
            <a:pPr marL="0" indent="0">
              <a:buFont typeface="Arial" panose="020B0604020202020204" pitchFamily="34" charset="0"/>
              <a:buNone/>
            </a:pPr>
            <a:endParaRPr lang="en-CA"/>
          </a:p>
          <a:p>
            <a:pPr marL="0" indent="0">
              <a:buFont typeface="Arial" panose="020B0604020202020204" pitchFamily="34" charset="0"/>
              <a:buNone/>
            </a:pPr>
            <a:r>
              <a:rPr lang="en-CA"/>
              <a:t>An overwhelming amount of studies have been done that say the ACT does NOT predict college </a:t>
            </a:r>
            <a:r>
              <a:rPr lang="en-CA" b="1"/>
              <a:t>graduation</a:t>
            </a:r>
            <a:r>
              <a:rPr lang="en-CA"/>
              <a:t> </a:t>
            </a:r>
            <a:r>
              <a:rPr lang="en-CA" b="1"/>
              <a:t>outcomes</a:t>
            </a:r>
            <a:r>
              <a:rPr lang="en-CA"/>
              <a:t>. In fact, the biggest </a:t>
            </a:r>
            <a:r>
              <a:rPr lang="en-CA" b="1"/>
              <a:t>factor that impacts graduation outcomes </a:t>
            </a:r>
            <a:r>
              <a:rPr lang="en-CA"/>
              <a:t>remains </a:t>
            </a:r>
            <a:r>
              <a:rPr lang="en-CA" b="1"/>
              <a:t>household income</a:t>
            </a:r>
            <a:r>
              <a:rPr lang="en-CA"/>
              <a:t>. (sarcastically) So why not toss the test and just accept students with high household income?</a:t>
            </a:r>
          </a:p>
          <a:p>
            <a:endParaRPr lang="en-US"/>
          </a:p>
        </p:txBody>
      </p:sp>
      <p:sp>
        <p:nvSpPr>
          <p:cNvPr id="4" name="Slide Number Placeholder 3"/>
          <p:cNvSpPr>
            <a:spLocks noGrp="1"/>
          </p:cNvSpPr>
          <p:nvPr>
            <p:ph type="sldNum" sz="quarter" idx="5"/>
          </p:nvPr>
        </p:nvSpPr>
        <p:spPr/>
        <p:txBody>
          <a:bodyPr/>
          <a:lstStyle/>
          <a:p>
            <a:fld id="{DDD65AC4-17B0-4E19-8496-B264E70A18D3}" type="slidenum">
              <a:rPr lang="en-US" smtClean="0"/>
              <a:t>19</a:t>
            </a:fld>
            <a:endParaRPr lang="en-US"/>
          </a:p>
        </p:txBody>
      </p:sp>
    </p:spTree>
    <p:extLst>
      <p:ext uri="{BB962C8B-B14F-4D97-AF65-F5344CB8AC3E}">
        <p14:creationId xmlns:p14="http://schemas.microsoft.com/office/powerpoint/2010/main" val="4048216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endParaRPr lang="en-CA"/>
          </a:p>
          <a:p>
            <a:r>
              <a:rPr lang="en-CA"/>
              <a:t>First, a bit about me. </a:t>
            </a:r>
            <a:br>
              <a:rPr lang="en-CA"/>
            </a:br>
            <a:br>
              <a:rPr lang="en-CA"/>
            </a:br>
            <a:r>
              <a:rPr lang="en-CA"/>
              <a:t>I’m a People Solutions Consultant. My background is in Human Resources. I currently study I/O Psychology and I’m a frequent speaker and facilitator events like these across the country. </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2</a:t>
            </a:fld>
            <a:endParaRPr lang="en-US"/>
          </a:p>
        </p:txBody>
      </p:sp>
    </p:spTree>
    <p:extLst>
      <p:ext uri="{BB962C8B-B14F-4D97-AF65-F5344CB8AC3E}">
        <p14:creationId xmlns:p14="http://schemas.microsoft.com/office/powerpoint/2010/main" val="6952509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&lt;read notes&gt;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Knowing the variables that are involved in your analysis is important – just as we saw with the ACT.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When conducting analysis, most researchers will review, identify, and map out the variables.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Let’s briefly go through the definitions of some variables and then I’ll give an example that will make the clearer.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a:solidFill>
                  <a:schemeClr val="tx1"/>
                </a:solidFill>
                <a:effectLst/>
                <a:latin typeface="+mn-lt"/>
                <a:ea typeface="+mn-ea"/>
                <a:cs typeface="+mn-cs"/>
              </a:rPr>
              <a:t>First, understand that mediators and confounders are similar except for the </a:t>
            </a:r>
            <a:r>
              <a:rPr lang="en-US" sz="1200" b="1" i="0" kern="1200">
                <a:solidFill>
                  <a:schemeClr val="tx1"/>
                </a:solidFill>
                <a:effectLst/>
                <a:latin typeface="+mn-lt"/>
                <a:ea typeface="+mn-ea"/>
                <a:cs typeface="+mn-cs"/>
              </a:rPr>
              <a:t>affect </a:t>
            </a:r>
            <a:r>
              <a:rPr lang="en-US" sz="1200" b="1" i="1" kern="1200">
                <a:solidFill>
                  <a:schemeClr val="tx1"/>
                </a:solidFill>
                <a:effectLst/>
                <a:latin typeface="+mn-lt"/>
                <a:ea typeface="+mn-ea"/>
                <a:cs typeface="+mn-cs"/>
              </a:rPr>
              <a:t>or direction </a:t>
            </a:r>
            <a:r>
              <a:rPr lang="en-US" sz="1200" b="0" i="0" kern="1200">
                <a:solidFill>
                  <a:schemeClr val="tx1"/>
                </a:solidFill>
                <a:effectLst/>
                <a:latin typeface="+mn-lt"/>
                <a:ea typeface="+mn-ea"/>
                <a:cs typeface="+mn-cs"/>
              </a:rPr>
              <a:t>they have on exposure and outcome.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kern="1200">
                <a:solidFill>
                  <a:schemeClr val="tx1"/>
                </a:solidFill>
                <a:effectLst/>
                <a:latin typeface="+mn-lt"/>
                <a:ea typeface="+mn-ea"/>
                <a:cs typeface="+mn-cs"/>
              </a:rPr>
              <a:t>Confounders </a:t>
            </a:r>
            <a:r>
              <a:rPr lang="en-US" sz="1200" b="0" i="0" kern="1200">
                <a:solidFill>
                  <a:schemeClr val="tx1"/>
                </a:solidFill>
                <a:effectLst/>
                <a:latin typeface="+mn-lt"/>
                <a:ea typeface="+mn-ea"/>
                <a:cs typeface="+mn-cs"/>
              </a:rPr>
              <a:t>affects </a:t>
            </a:r>
            <a:r>
              <a:rPr lang="en-US" sz="1200" b="1" i="1" kern="1200">
                <a:solidFill>
                  <a:schemeClr val="tx1"/>
                </a:solidFill>
                <a:effectLst/>
                <a:latin typeface="+mn-lt"/>
                <a:ea typeface="+mn-ea"/>
                <a:cs typeface="+mn-cs"/>
              </a:rPr>
              <a:t>both</a:t>
            </a:r>
            <a:r>
              <a:rPr lang="en-US" sz="1200" b="0" i="0" kern="1200">
                <a:solidFill>
                  <a:schemeClr val="tx1"/>
                </a:solidFill>
                <a:effectLst/>
                <a:latin typeface="+mn-lt"/>
                <a:ea typeface="+mn-ea"/>
                <a:cs typeface="+mn-cs"/>
              </a:rPr>
              <a:t> exposure and outcome.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kern="1200">
                <a:solidFill>
                  <a:schemeClr val="tx1"/>
                </a:solidFill>
                <a:effectLst/>
                <a:latin typeface="+mn-lt"/>
                <a:ea typeface="+mn-ea"/>
                <a:cs typeface="+mn-cs"/>
              </a:rPr>
              <a:t>Mediators </a:t>
            </a:r>
            <a:r>
              <a:rPr lang="en-US" sz="1200" b="0" i="0" kern="1200">
                <a:solidFill>
                  <a:schemeClr val="tx1"/>
                </a:solidFill>
                <a:effectLst/>
                <a:latin typeface="+mn-lt"/>
                <a:ea typeface="+mn-ea"/>
                <a:cs typeface="+mn-cs"/>
              </a:rPr>
              <a:t>are considered to be </a:t>
            </a:r>
            <a:r>
              <a:rPr lang="en-US" sz="1200" b="0" i="1" kern="1200">
                <a:solidFill>
                  <a:schemeClr val="tx1"/>
                </a:solidFill>
                <a:effectLst/>
                <a:latin typeface="+mn-lt"/>
                <a:ea typeface="+mn-ea"/>
                <a:cs typeface="+mn-cs"/>
              </a:rPr>
              <a:t>“the </a:t>
            </a:r>
            <a:r>
              <a:rPr lang="en-US" sz="1200" b="1" i="1" kern="1200">
                <a:solidFill>
                  <a:schemeClr val="tx1"/>
                </a:solidFill>
                <a:effectLst/>
                <a:latin typeface="+mn-lt"/>
                <a:ea typeface="+mn-ea"/>
                <a:cs typeface="+mn-cs"/>
              </a:rPr>
              <a:t>caus</a:t>
            </a:r>
            <a:r>
              <a:rPr lang="en-US" sz="1200" b="0" i="1" kern="1200">
                <a:solidFill>
                  <a:schemeClr val="tx1"/>
                </a:solidFill>
                <a:effectLst/>
                <a:latin typeface="+mn-lt"/>
                <a:ea typeface="+mn-ea"/>
                <a:cs typeface="+mn-cs"/>
              </a:rPr>
              <a:t>al pathway” </a:t>
            </a:r>
            <a:r>
              <a:rPr lang="en-US" sz="1200" b="0" i="0" kern="1200">
                <a:solidFill>
                  <a:schemeClr val="tx1"/>
                </a:solidFill>
                <a:effectLst/>
                <a:latin typeface="+mn-lt"/>
                <a:ea typeface="+mn-ea"/>
                <a:cs typeface="+mn-cs"/>
              </a:rPr>
              <a:t>between exposure and outcome. Which means they seem to naturally occur.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kern="1200">
                <a:solidFill>
                  <a:schemeClr val="tx1"/>
                </a:solidFill>
                <a:effectLst/>
                <a:latin typeface="+mn-lt"/>
                <a:ea typeface="+mn-ea"/>
                <a:cs typeface="+mn-cs"/>
              </a:rPr>
              <a:t>Moderators </a:t>
            </a:r>
            <a:r>
              <a:rPr lang="en-US" sz="1200" b="0" i="0" kern="1200">
                <a:solidFill>
                  <a:schemeClr val="tx1"/>
                </a:solidFill>
                <a:effectLst/>
                <a:latin typeface="+mn-lt"/>
                <a:ea typeface="+mn-ea"/>
                <a:cs typeface="+mn-cs"/>
              </a:rPr>
              <a:t>are simply interactions that change the size or direction of the effect of the exposure on outcome. It makes the outcome smaller or larger.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a:solidFill>
                  <a:schemeClr val="tx1"/>
                </a:solidFill>
                <a:effectLst/>
                <a:latin typeface="+mn-lt"/>
                <a:ea typeface="+mn-ea"/>
                <a:cs typeface="+mn-cs"/>
              </a:rPr>
              <a:t>And </a:t>
            </a:r>
            <a:r>
              <a:rPr lang="en-US" sz="1200" b="1" i="0" kern="1200">
                <a:solidFill>
                  <a:schemeClr val="tx1"/>
                </a:solidFill>
                <a:effectLst/>
                <a:latin typeface="+mn-lt"/>
                <a:ea typeface="+mn-ea"/>
                <a:cs typeface="+mn-cs"/>
              </a:rPr>
              <a:t>Covariates </a:t>
            </a:r>
            <a:r>
              <a:rPr lang="en-US" sz="1200" b="0" i="0" kern="1200">
                <a:solidFill>
                  <a:schemeClr val="tx1"/>
                </a:solidFill>
                <a:effectLst/>
                <a:latin typeface="+mn-lt"/>
                <a:ea typeface="+mn-ea"/>
                <a:cs typeface="+mn-cs"/>
              </a:rPr>
              <a:t>are variables that </a:t>
            </a:r>
            <a:r>
              <a:rPr lang="en-US" sz="1200" b="0" i="1" kern="1200">
                <a:solidFill>
                  <a:schemeClr val="tx1"/>
                </a:solidFill>
                <a:effectLst/>
                <a:latin typeface="+mn-lt"/>
                <a:ea typeface="+mn-ea"/>
                <a:cs typeface="+mn-cs"/>
              </a:rPr>
              <a:t>might</a:t>
            </a:r>
            <a:r>
              <a:rPr lang="en-US" sz="1200" b="0" i="0" kern="1200">
                <a:solidFill>
                  <a:schemeClr val="tx1"/>
                </a:solidFill>
                <a:effectLst/>
                <a:latin typeface="+mn-lt"/>
                <a:ea typeface="+mn-ea"/>
                <a:cs typeface="+mn-cs"/>
              </a:rPr>
              <a:t> affect outcomes but really are not associated with anything else.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You will never find the variables unless you’re looking for them.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Ask yourself: “Are there any other variables that affect the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There will always be other variables </a:t>
            </a:r>
            <a:r>
              <a:rPr lang="en-US" sz="1200" i="1"/>
              <a:t>made apparent </a:t>
            </a:r>
            <a:r>
              <a:rPr lang="en-US" sz="1200"/>
              <a:t>when you dig. Sometimes you never see them until after your data collection is complete.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Now let’s look at an example… </a:t>
            </a:r>
          </a:p>
        </p:txBody>
      </p:sp>
      <p:sp>
        <p:nvSpPr>
          <p:cNvPr id="4" name="Slide Number Placeholder 3"/>
          <p:cNvSpPr>
            <a:spLocks noGrp="1"/>
          </p:cNvSpPr>
          <p:nvPr>
            <p:ph type="sldNum" sz="quarter" idx="10"/>
          </p:nvPr>
        </p:nvSpPr>
        <p:spPr/>
        <p:txBody>
          <a:bodyPr/>
          <a:lstStyle/>
          <a:p>
            <a:fld id="{DDD65AC4-17B0-4E19-8496-B264E70A18D3}" type="slidenum">
              <a:rPr lang="en-US" smtClean="0"/>
              <a:t>20</a:t>
            </a:fld>
            <a:endParaRPr lang="en-US"/>
          </a:p>
        </p:txBody>
      </p:sp>
    </p:spTree>
    <p:extLst>
      <p:ext uri="{BB962C8B-B14F-4D97-AF65-F5344CB8AC3E}">
        <p14:creationId xmlns:p14="http://schemas.microsoft.com/office/powerpoint/2010/main" val="29996068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C</a:t>
            </a:r>
          </a:p>
          <a:p>
            <a:r>
              <a:rPr lang="en-US" sz="1200" b="0" i="0" kern="1200">
                <a:solidFill>
                  <a:schemeClr val="tx1"/>
                </a:solidFill>
                <a:effectLst/>
                <a:latin typeface="+mn-lt"/>
                <a:ea typeface="+mn-ea"/>
                <a:cs typeface="+mn-cs"/>
              </a:rPr>
              <a:t>&lt;read notes&gt;</a:t>
            </a:r>
          </a:p>
          <a:p>
            <a:r>
              <a:rPr lang="en-US" sz="1200" b="0" i="0" kern="1200">
                <a:solidFill>
                  <a:schemeClr val="tx1"/>
                </a:solidFill>
                <a:effectLst/>
                <a:latin typeface="+mn-lt"/>
                <a:ea typeface="+mn-ea"/>
                <a:cs typeface="+mn-cs"/>
              </a:rPr>
              <a:t>We’re going to look at the relationship between poor mothers (shown here as “maternal deprivation”) and low birthweight. We know this to be true. Maternal deprivation (Poor mothers) give birth to babies with lower birthweight. It’s been tested over and over again. </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But why? What are the variables that surround it? </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Let’s look at our variables…</a:t>
            </a:r>
          </a:p>
          <a:p>
            <a:endParaRPr lang="en-US" sz="1200" b="0" i="0" kern="1200">
              <a:solidFill>
                <a:schemeClr val="tx1"/>
              </a:solidFill>
              <a:effectLst/>
              <a:latin typeface="+mn-lt"/>
              <a:ea typeface="+mn-ea"/>
              <a:cs typeface="+mn-cs"/>
            </a:endParaRPr>
          </a:p>
          <a:p>
            <a:r>
              <a:rPr lang="en-US" sz="1200" b="1" i="0" kern="1200">
                <a:solidFill>
                  <a:schemeClr val="tx1"/>
                </a:solidFill>
                <a:effectLst/>
                <a:latin typeface="+mn-lt"/>
                <a:ea typeface="+mn-ea"/>
                <a:cs typeface="+mn-cs"/>
              </a:rPr>
              <a:t>Mediator</a:t>
            </a:r>
            <a:r>
              <a:rPr lang="en-US" sz="1200" b="0" i="0" kern="1200">
                <a:solidFill>
                  <a:schemeClr val="tx1"/>
                </a:solidFill>
                <a:effectLst/>
                <a:latin typeface="+mn-lt"/>
                <a:ea typeface="+mn-ea"/>
                <a:cs typeface="+mn-cs"/>
              </a:rPr>
              <a:t> here is diet. Remember Mediator is the “the </a:t>
            </a:r>
            <a:r>
              <a:rPr lang="en-US" sz="1200" b="1" i="0" kern="1200">
                <a:solidFill>
                  <a:schemeClr val="tx1"/>
                </a:solidFill>
                <a:effectLst/>
                <a:latin typeface="+mn-lt"/>
                <a:ea typeface="+mn-ea"/>
                <a:cs typeface="+mn-cs"/>
              </a:rPr>
              <a:t>caus</a:t>
            </a:r>
            <a:r>
              <a:rPr lang="en-US" sz="1200" b="0" i="0" kern="1200">
                <a:solidFill>
                  <a:schemeClr val="tx1"/>
                </a:solidFill>
                <a:effectLst/>
                <a:latin typeface="+mn-lt"/>
                <a:ea typeface="+mn-ea"/>
                <a:cs typeface="+mn-cs"/>
              </a:rPr>
              <a:t>al pathway” it’s said to be “naturally occurring”. In this case diet could be due to </a:t>
            </a:r>
            <a:r>
              <a:rPr lang="en-US" sz="1200" b="0" i="1" kern="1200">
                <a:solidFill>
                  <a:schemeClr val="tx1"/>
                </a:solidFill>
                <a:effectLst/>
                <a:latin typeface="+mn-lt"/>
                <a:ea typeface="+mn-ea"/>
                <a:cs typeface="+mn-cs"/>
              </a:rPr>
              <a:t>being</a:t>
            </a:r>
            <a:r>
              <a:rPr lang="en-US" sz="1200" b="0" i="0" kern="1200">
                <a:solidFill>
                  <a:schemeClr val="tx1"/>
                </a:solidFill>
                <a:effectLst/>
                <a:latin typeface="+mn-lt"/>
                <a:ea typeface="+mn-ea"/>
                <a:cs typeface="+mn-cs"/>
              </a:rPr>
              <a:t> poor, and a sub-optimal diet of the mother who is nourishing the unborn child means the baby would be smaller. Usually a mediator variable is something you can’t avoid in your data. It exists and you just need to be aware of it. </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The </a:t>
            </a:r>
            <a:r>
              <a:rPr lang="en-US" sz="1200" b="1" i="0" kern="1200">
                <a:solidFill>
                  <a:schemeClr val="tx1"/>
                </a:solidFill>
                <a:effectLst/>
                <a:latin typeface="+mn-lt"/>
                <a:ea typeface="+mn-ea"/>
                <a:cs typeface="+mn-cs"/>
              </a:rPr>
              <a:t>confounder</a:t>
            </a:r>
            <a:r>
              <a:rPr lang="en-US" sz="1200" b="0" i="0" kern="1200">
                <a:solidFill>
                  <a:schemeClr val="tx1"/>
                </a:solidFill>
                <a:effectLst/>
                <a:latin typeface="+mn-lt"/>
                <a:ea typeface="+mn-ea"/>
                <a:cs typeface="+mn-cs"/>
              </a:rPr>
              <a:t> variable is age here. Remember that confounders affect both the exposure (poor mothers) and the outcome (low birthweight).  In our analysis Maternal age may affect poverty (perhaps the younger a mother is, the less money she has, or she could be physically less developed as an older adult woman) and therefore her age is may be associated with low birthweight. This variable could control for though. We could ask for only mothers of certain ages. </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No remember the </a:t>
            </a:r>
            <a:r>
              <a:rPr lang="en-US" sz="1200" b="1" i="0" kern="1200">
                <a:solidFill>
                  <a:schemeClr val="tx1"/>
                </a:solidFill>
                <a:effectLst/>
                <a:latin typeface="+mn-lt"/>
                <a:ea typeface="+mn-ea"/>
                <a:cs typeface="+mn-cs"/>
              </a:rPr>
              <a:t>moderator</a:t>
            </a:r>
            <a:r>
              <a:rPr lang="en-US" sz="1200" b="0" i="0" kern="1200">
                <a:solidFill>
                  <a:schemeClr val="tx1"/>
                </a:solidFill>
                <a:effectLst/>
                <a:latin typeface="+mn-lt"/>
                <a:ea typeface="+mn-ea"/>
                <a:cs typeface="+mn-cs"/>
              </a:rPr>
              <a:t> affects the size or direction of our outcome. In this case the moderator is smoking. There’s an interaction between poor mothers and smoke exposure on birthweight. Meaning poor mothers tend to smoke which produce babies even </a:t>
            </a:r>
            <a:r>
              <a:rPr lang="en-US" sz="1200" b="0" i="1" kern="1200">
                <a:solidFill>
                  <a:schemeClr val="tx1"/>
                </a:solidFill>
                <a:effectLst/>
                <a:latin typeface="+mn-lt"/>
                <a:ea typeface="+mn-ea"/>
                <a:cs typeface="+mn-cs"/>
              </a:rPr>
              <a:t>smaller</a:t>
            </a:r>
            <a:r>
              <a:rPr lang="en-US" sz="1200" b="0" i="0" kern="1200">
                <a:solidFill>
                  <a:schemeClr val="tx1"/>
                </a:solidFill>
                <a:effectLst/>
                <a:latin typeface="+mn-lt"/>
                <a:ea typeface="+mn-ea"/>
                <a:cs typeface="+mn-cs"/>
              </a:rPr>
              <a:t>. Again, we can control for it if we wanted to. We could look at data for mothers who don’t smoke, or only for those who do. </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Lastly our </a:t>
            </a:r>
            <a:r>
              <a:rPr lang="en-US" sz="1200" b="1" i="0" kern="1200">
                <a:solidFill>
                  <a:schemeClr val="tx1"/>
                </a:solidFill>
                <a:effectLst/>
                <a:latin typeface="+mn-lt"/>
                <a:ea typeface="+mn-ea"/>
                <a:cs typeface="+mn-cs"/>
              </a:rPr>
              <a:t>Covariate</a:t>
            </a:r>
            <a:r>
              <a:rPr lang="en-US" sz="1200" b="0" i="0" kern="1200">
                <a:solidFill>
                  <a:schemeClr val="tx1"/>
                </a:solidFill>
                <a:effectLst/>
                <a:latin typeface="+mn-lt"/>
                <a:ea typeface="+mn-ea"/>
                <a:cs typeface="+mn-cs"/>
              </a:rPr>
              <a:t> here is height. Remember that this variable are for things we need to account for because we think they are related to outcome (but really connected to nothing else). Height here could be a factor, but it doesn’t affect the exposure but maybe the outcome. Again, this would be a variable we’d </a:t>
            </a:r>
            <a:r>
              <a:rPr lang="en-US" sz="1200" b="0" i="1" kern="1200">
                <a:solidFill>
                  <a:schemeClr val="tx1"/>
                </a:solidFill>
                <a:effectLst/>
                <a:latin typeface="+mn-lt"/>
                <a:ea typeface="+mn-ea"/>
                <a:cs typeface="+mn-cs"/>
              </a:rPr>
              <a:t>control</a:t>
            </a:r>
            <a:r>
              <a:rPr lang="en-US" sz="1200" b="0" i="0" kern="1200">
                <a:solidFill>
                  <a:schemeClr val="tx1"/>
                </a:solidFill>
                <a:effectLst/>
                <a:latin typeface="+mn-lt"/>
                <a:ea typeface="+mn-ea"/>
                <a:cs typeface="+mn-cs"/>
              </a:rPr>
              <a:t> for in an experiment, but we may or may not be able to. </a:t>
            </a:r>
          </a:p>
          <a:p>
            <a:endParaRPr lang="en-US" sz="1200" b="0" i="0" kern="1200">
              <a:solidFill>
                <a:schemeClr val="tx1"/>
              </a:solidFill>
              <a:effectLst/>
              <a:latin typeface="+mn-lt"/>
              <a:ea typeface="+mn-ea"/>
              <a:cs typeface="+mn-cs"/>
            </a:endParaRPr>
          </a:p>
          <a:p>
            <a:pPr marL="171450" indent="-171450">
              <a:buFont typeface="Wingdings" panose="05000000000000000000" pitchFamily="2" charset="2"/>
              <a:buChar char="à"/>
            </a:pPr>
            <a:r>
              <a:rPr lang="en-US" sz="1200" b="0" i="0" kern="1200">
                <a:solidFill>
                  <a:schemeClr val="tx1"/>
                </a:solidFill>
                <a:effectLst/>
                <a:latin typeface="+mn-lt"/>
                <a:ea typeface="+mn-ea"/>
                <a:cs typeface="+mn-cs"/>
                <a:sym typeface="Wingdings" panose="05000000000000000000" pitchFamily="2" charset="2"/>
              </a:rPr>
              <a:t>This brings a great point - </a:t>
            </a:r>
            <a:r>
              <a:rPr lang="en-US" sz="1200" b="0" i="0" kern="1200">
                <a:solidFill>
                  <a:schemeClr val="tx1"/>
                </a:solidFill>
                <a:effectLst/>
                <a:latin typeface="+mn-lt"/>
                <a:ea typeface="+mn-ea"/>
                <a:cs typeface="+mn-cs"/>
              </a:rPr>
              <a:t>When presented with data you may or may not have the ability to “</a:t>
            </a:r>
            <a:r>
              <a:rPr lang="en-US" sz="1200" b="0" i="1" kern="1200">
                <a:solidFill>
                  <a:schemeClr val="tx1"/>
                </a:solidFill>
                <a:effectLst/>
                <a:latin typeface="+mn-lt"/>
                <a:ea typeface="+mn-ea"/>
                <a:cs typeface="+mn-cs"/>
              </a:rPr>
              <a:t>control</a:t>
            </a:r>
            <a:r>
              <a:rPr lang="en-US" sz="1200" b="0" i="0" kern="1200">
                <a:solidFill>
                  <a:schemeClr val="tx1"/>
                </a:solidFill>
                <a:effectLst/>
                <a:latin typeface="+mn-lt"/>
                <a:ea typeface="+mn-ea"/>
                <a:cs typeface="+mn-cs"/>
              </a:rPr>
              <a:t>” for your variables. </a:t>
            </a:r>
          </a:p>
          <a:p>
            <a:pPr marL="0" indent="0">
              <a:buFont typeface="Wingdings" panose="05000000000000000000" pitchFamily="2" charset="2"/>
              <a:buNone/>
            </a:pPr>
            <a:r>
              <a:rPr lang="en-US" sz="1200" b="0" i="0" kern="1200">
                <a:solidFill>
                  <a:schemeClr val="tx1"/>
                </a:solidFill>
                <a:effectLst/>
                <a:latin typeface="+mn-lt"/>
                <a:ea typeface="+mn-ea"/>
                <a:cs typeface="+mn-cs"/>
              </a:rPr>
              <a:t>Can you remove some variables and not others? </a:t>
            </a:r>
          </a:p>
          <a:p>
            <a:pPr marL="0" indent="0">
              <a:buFont typeface="Wingdings" panose="05000000000000000000" pitchFamily="2" charset="2"/>
              <a:buNone/>
            </a:pPr>
            <a:r>
              <a:rPr lang="en-US" sz="1200" b="0" i="0" kern="1200">
                <a:solidFill>
                  <a:schemeClr val="tx1"/>
                </a:solidFill>
                <a:effectLst/>
                <a:latin typeface="+mn-lt"/>
                <a:ea typeface="+mn-ea"/>
                <a:cs typeface="+mn-cs"/>
              </a:rPr>
              <a:t>And how do you choose which variables to account for? </a:t>
            </a:r>
          </a:p>
          <a:p>
            <a:pPr marL="0" indent="0">
              <a:buFont typeface="Wingdings" panose="05000000000000000000" pitchFamily="2" charset="2"/>
              <a:buNone/>
            </a:pPr>
            <a:r>
              <a:rPr lang="en-US" sz="1200" b="0" i="0" kern="1200">
                <a:solidFill>
                  <a:schemeClr val="tx1"/>
                </a:solidFill>
                <a:effectLst/>
                <a:latin typeface="+mn-lt"/>
                <a:ea typeface="+mn-ea"/>
                <a:cs typeface="+mn-cs"/>
              </a:rPr>
              <a:t>What is the reasoning behind your decisions? </a:t>
            </a:r>
          </a:p>
          <a:p>
            <a:endParaRPr lang="en-US" sz="1200" b="0" i="0" kern="120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a:solidFill>
                  <a:schemeClr val="tx1"/>
                </a:solidFill>
                <a:effectLst/>
                <a:latin typeface="+mn-lt"/>
                <a:ea typeface="+mn-ea"/>
                <a:cs typeface="+mn-cs"/>
              </a:rPr>
              <a:t>Clearly describing where we </a:t>
            </a:r>
            <a:r>
              <a:rPr lang="en-US" sz="1200" b="0" i="1" kern="1200">
                <a:solidFill>
                  <a:schemeClr val="tx1"/>
                </a:solidFill>
                <a:effectLst/>
                <a:latin typeface="+mn-lt"/>
                <a:ea typeface="+mn-ea"/>
                <a:cs typeface="+mn-cs"/>
              </a:rPr>
              <a:t>think or predict</a:t>
            </a:r>
            <a:r>
              <a:rPr lang="en-US" sz="1200" b="0" i="0" kern="1200">
                <a:solidFill>
                  <a:schemeClr val="tx1"/>
                </a:solidFill>
                <a:effectLst/>
                <a:latin typeface="+mn-lt"/>
                <a:ea typeface="+mn-ea"/>
                <a:cs typeface="+mn-cs"/>
              </a:rPr>
              <a:t> the interactions, relationships or pathways exist in our data and our work is incredibly powerful. </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Mapping, reviewing, analyzing our data for all the variables that could bias our data can help in mitigating bias.</a:t>
            </a:r>
          </a:p>
        </p:txBody>
      </p:sp>
      <p:sp>
        <p:nvSpPr>
          <p:cNvPr id="4" name="Slide Number Placeholder 3"/>
          <p:cNvSpPr>
            <a:spLocks noGrp="1"/>
          </p:cNvSpPr>
          <p:nvPr>
            <p:ph type="sldNum" sz="quarter" idx="5"/>
          </p:nvPr>
        </p:nvSpPr>
        <p:spPr/>
        <p:txBody>
          <a:bodyPr/>
          <a:lstStyle/>
          <a:p>
            <a:fld id="{DDD65AC4-17B0-4E19-8496-B264E70A18D3}" type="slidenum">
              <a:rPr lang="en-US" smtClean="0"/>
              <a:t>21</a:t>
            </a:fld>
            <a:endParaRPr lang="en-US"/>
          </a:p>
        </p:txBody>
      </p:sp>
    </p:spTree>
    <p:extLst>
      <p:ext uri="{BB962C8B-B14F-4D97-AF65-F5344CB8AC3E}">
        <p14:creationId xmlns:p14="http://schemas.microsoft.com/office/powerpoint/2010/main" val="18514071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&lt;read the notes&gt;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Here’s an example where political pollsters may have altered their data to fit the competition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In a study by 538, non-traditional pollsters (like online surveys or automated systems) were “allegedly” cheating by peeking at “gold standard” pollsters. A “gold standard” poll is a live phone call survey. </a:t>
            </a:r>
            <a:r>
              <a:rPr lang="en-CA" sz="1200"/>
              <a:t>Non-traditional political pollsters are mysteriously more accurate when there is a “gold standard” pollster in the same election, and less accurate when there is not a “gold standard” pollster.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t>So when there was a “gold standard” poll for that election, the non-traditional polls were more accurate.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t>No “gold standard” poll for a small election in Alaska? The non-traditional polls were less accurate.</a:t>
            </a:r>
            <a:endParaRPr lang="en-CA"/>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Our picture here is of the “crosstabs” in a political poll. A detailed data table of the polling results, per demographic breakdown, per question. A common response to big or sensational headlines about political poll results should always be, “show the crosstabs”.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Transparency should include not only the “crosstabs” of your results, but a disclosure/discussion of known historical biases.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Your data tells a story – there may be a tendency to want manipulate the data to fit the story you want to tell. </a:t>
            </a:r>
            <a:r>
              <a:rPr lang="en-US" sz="1200"/>
              <a:t>How can you “show the crosstabs”, show the detail and the proof, in your work?</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22</a:t>
            </a:fld>
            <a:endParaRPr lang="en-US"/>
          </a:p>
        </p:txBody>
      </p:sp>
    </p:spTree>
    <p:extLst>
      <p:ext uri="{BB962C8B-B14F-4D97-AF65-F5344CB8AC3E}">
        <p14:creationId xmlns:p14="http://schemas.microsoft.com/office/powerpoint/2010/main" val="8002862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r>
              <a:rPr lang="en-CA"/>
              <a:t>This is a quote from an NIH study.</a:t>
            </a:r>
          </a:p>
          <a:p>
            <a:r>
              <a:rPr lang="en-CA"/>
              <a:t>&lt;read quote&gt;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Failure to provide that transparency begs accusations of a </a:t>
            </a:r>
            <a:r>
              <a:rPr lang="en-US" sz="1200" b="1"/>
              <a:t>biased interpretation</a:t>
            </a:r>
            <a:r>
              <a:rPr lang="en-US" sz="1200"/>
              <a:t>.</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23</a:t>
            </a:fld>
            <a:endParaRPr lang="en-US"/>
          </a:p>
        </p:txBody>
      </p:sp>
    </p:spTree>
    <p:extLst>
      <p:ext uri="{BB962C8B-B14F-4D97-AF65-F5344CB8AC3E}">
        <p14:creationId xmlns:p14="http://schemas.microsoft.com/office/powerpoint/2010/main" val="2436583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&lt;read notes&gt;</a:t>
            </a:r>
          </a:p>
          <a:p>
            <a:r>
              <a:rPr lang="en-US"/>
              <a:t>Let’s look at an example with biased outcomes and no transparency.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In 2019, Apple issued Credit Cards and men were given higher credit limits than women, even higher than their wives.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How could this be? Could women’s income inequality be a </a:t>
            </a:r>
            <a:r>
              <a:rPr lang="en-US" sz="1200">
                <a:solidFill>
                  <a:schemeClr val="tx1"/>
                </a:solidFill>
              </a:rPr>
              <a:t>variable? Women’s income inequality provides a historically biased look at gender. </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A quote from Wired Magazine, “</a:t>
            </a:r>
            <a:r>
              <a:rPr lang="en-US" sz="1200" b="1"/>
              <a:t>No one from Apple seemed able to describe how the algorithm even worked</a:t>
            </a:r>
            <a:r>
              <a:rPr lang="en-US" sz="1200"/>
              <a:t>, let alone justify its output. While Goldman Sachs, the issuing bank for the Apple Card, insisted that there isn't any gender bias in the algorithm, it </a:t>
            </a:r>
            <a:r>
              <a:rPr lang="en-US" sz="1200" b="1"/>
              <a:t>failed to offer proof</a:t>
            </a:r>
            <a:r>
              <a:rPr lang="en-US" sz="1200"/>
              <a:t>.”</a:t>
            </a:r>
          </a:p>
          <a:p>
            <a:endParaRPr lang="en-US"/>
          </a:p>
          <a:p>
            <a:r>
              <a:rPr lang="en-US"/>
              <a:t>This is an example of Apple not even being AWARE of their bias, much less disclosing it publicly (which would have been embarrassing).</a:t>
            </a:r>
          </a:p>
          <a:p>
            <a:endParaRPr lang="en-US"/>
          </a:p>
          <a:p>
            <a:r>
              <a:rPr lang="en-US"/>
              <a:t>Apple is now being investigated by regulators.</a:t>
            </a:r>
            <a:r>
              <a:rPr lang="en-US" baseline="30000"/>
              <a:t>2</a:t>
            </a:r>
            <a:r>
              <a:rPr lang="en-US"/>
              <a:t> – so these kind of errors may result in legal implications. </a:t>
            </a:r>
          </a:p>
          <a:p>
            <a:endParaRPr lang="en-US"/>
          </a:p>
          <a:p>
            <a:r>
              <a:rPr lang="en-US"/>
              <a:t>One could be challenged on disparate impact (particularly in employment areas) – we’ll talk about disparate impact a bit later. </a:t>
            </a:r>
          </a:p>
        </p:txBody>
      </p:sp>
      <p:sp>
        <p:nvSpPr>
          <p:cNvPr id="4" name="Slide Number Placeholder 3"/>
          <p:cNvSpPr>
            <a:spLocks noGrp="1"/>
          </p:cNvSpPr>
          <p:nvPr>
            <p:ph type="sldNum" sz="quarter" idx="5"/>
          </p:nvPr>
        </p:nvSpPr>
        <p:spPr/>
        <p:txBody>
          <a:bodyPr/>
          <a:lstStyle/>
          <a:p>
            <a:fld id="{DDD65AC4-17B0-4E19-8496-B264E70A18D3}" type="slidenum">
              <a:rPr lang="en-US" smtClean="0"/>
              <a:t>24</a:t>
            </a:fld>
            <a:endParaRPr lang="en-US"/>
          </a:p>
        </p:txBody>
      </p:sp>
    </p:spTree>
    <p:extLst>
      <p:ext uri="{BB962C8B-B14F-4D97-AF65-F5344CB8AC3E}">
        <p14:creationId xmlns:p14="http://schemas.microsoft.com/office/powerpoint/2010/main" val="32567630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r>
              <a:rPr lang="en-CA"/>
              <a:t>&lt;read the slide&gt;</a:t>
            </a:r>
          </a:p>
        </p:txBody>
      </p:sp>
      <p:sp>
        <p:nvSpPr>
          <p:cNvPr id="4" name="Slide Number Placeholder 3"/>
          <p:cNvSpPr>
            <a:spLocks noGrp="1"/>
          </p:cNvSpPr>
          <p:nvPr>
            <p:ph type="sldNum" sz="quarter" idx="10"/>
          </p:nvPr>
        </p:nvSpPr>
        <p:spPr/>
        <p:txBody>
          <a:bodyPr/>
          <a:lstStyle/>
          <a:p>
            <a:fld id="{DDD65AC4-17B0-4E19-8496-B264E70A18D3}" type="slidenum">
              <a:rPr lang="en-US" smtClean="0"/>
              <a:t>25</a:t>
            </a:fld>
            <a:endParaRPr lang="en-US"/>
          </a:p>
        </p:txBody>
      </p:sp>
    </p:spTree>
    <p:extLst>
      <p:ext uri="{BB962C8B-B14F-4D97-AF65-F5344CB8AC3E}">
        <p14:creationId xmlns:p14="http://schemas.microsoft.com/office/powerpoint/2010/main" val="18619168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endParaRPr lang="en-CA"/>
          </a:p>
          <a:p>
            <a:r>
              <a:rPr lang="en-CA"/>
              <a:t>Let’s dive deeper into this ethical problem. </a:t>
            </a:r>
          </a:p>
          <a:p>
            <a:r>
              <a:rPr lang="en-CA"/>
              <a:t>We’ve talked about transparency in analysis,</a:t>
            </a:r>
          </a:p>
          <a:p>
            <a:r>
              <a:rPr lang="en-CA"/>
              <a:t>let’s talk about ethics in data collection.</a:t>
            </a:r>
          </a:p>
        </p:txBody>
      </p:sp>
      <p:sp>
        <p:nvSpPr>
          <p:cNvPr id="4" name="Slide Number Placeholder 3"/>
          <p:cNvSpPr>
            <a:spLocks noGrp="1"/>
          </p:cNvSpPr>
          <p:nvPr>
            <p:ph type="sldNum" sz="quarter" idx="10"/>
          </p:nvPr>
        </p:nvSpPr>
        <p:spPr/>
        <p:txBody>
          <a:bodyPr/>
          <a:lstStyle/>
          <a:p>
            <a:fld id="{DDD65AC4-17B0-4E19-8496-B264E70A18D3}" type="slidenum">
              <a:rPr lang="en-US" smtClean="0"/>
              <a:t>26</a:t>
            </a:fld>
            <a:endParaRPr lang="en-US"/>
          </a:p>
        </p:txBody>
      </p:sp>
    </p:spTree>
    <p:extLst>
      <p:ext uri="{BB962C8B-B14F-4D97-AF65-F5344CB8AC3E}">
        <p14:creationId xmlns:p14="http://schemas.microsoft.com/office/powerpoint/2010/main" val="5772901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notes&gt;</a:t>
            </a:r>
          </a:p>
          <a:p>
            <a:r>
              <a:rPr lang="en-CA"/>
              <a:t>So this from a report from the White House in 2014, keys here are that </a:t>
            </a:r>
          </a:p>
          <a:p>
            <a:r>
              <a:rPr lang="en-CA"/>
              <a:t>1) data will be collected on individuals, and</a:t>
            </a:r>
          </a:p>
          <a:p>
            <a:r>
              <a:rPr lang="en-CA"/>
              <a:t>2) data will be not be owned by those individuals</a:t>
            </a:r>
          </a:p>
          <a:p>
            <a:endParaRPr lang="en-CA"/>
          </a:p>
          <a:p>
            <a:r>
              <a:rPr lang="en-CA"/>
              <a:t>What are our ethical responsibilities in collection and ownership of citizens’ data?</a:t>
            </a:r>
          </a:p>
          <a:p>
            <a:endParaRPr lang="en-CA"/>
          </a:p>
          <a:p>
            <a:r>
              <a:rPr lang="en-CA"/>
              <a:t>Let’s go over a couple bad examples.</a:t>
            </a:r>
          </a:p>
        </p:txBody>
      </p:sp>
      <p:sp>
        <p:nvSpPr>
          <p:cNvPr id="4" name="Slide Number Placeholder 3"/>
          <p:cNvSpPr>
            <a:spLocks noGrp="1"/>
          </p:cNvSpPr>
          <p:nvPr>
            <p:ph type="sldNum" sz="quarter" idx="10"/>
          </p:nvPr>
        </p:nvSpPr>
        <p:spPr/>
        <p:txBody>
          <a:bodyPr/>
          <a:lstStyle/>
          <a:p>
            <a:fld id="{DDD65AC4-17B0-4E19-8496-B264E70A18D3}" type="slidenum">
              <a:rPr lang="en-US" smtClean="0"/>
              <a:t>27</a:t>
            </a:fld>
            <a:endParaRPr lang="en-US"/>
          </a:p>
        </p:txBody>
      </p:sp>
    </p:spTree>
    <p:extLst>
      <p:ext uri="{BB962C8B-B14F-4D97-AF65-F5344CB8AC3E}">
        <p14:creationId xmlns:p14="http://schemas.microsoft.com/office/powerpoint/2010/main" val="31407074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the notes&gt;</a:t>
            </a:r>
          </a:p>
          <a:p>
            <a:r>
              <a:rPr lang="en-CA"/>
              <a:t>You may be familiar with the story about Target’s targeted mailer campaign for expectant mothers and a furious dad, who didn’t know his teenage daughter was pregnant yet.</a:t>
            </a:r>
          </a:p>
          <a:p>
            <a:endParaRPr lang="en-CA"/>
          </a:p>
          <a:p>
            <a:r>
              <a:rPr lang="en-CA"/>
              <a:t>Quote is from Andrew Pole, the Target statistician who developed the store’s model for predicting and detecting consumer pregnancies, which were then used to target ads to expectant mothers. </a:t>
            </a:r>
          </a:p>
          <a:p>
            <a:r>
              <a:rPr lang="en-CA"/>
              <a:t>&lt;read quote&gt;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Ethical collection, unethical use, resulting in a violation of privacy for a sensitive topic. What if this ad arrived shortly after a miscarriage? It’d be different if Target were, say, sending mailers people about to buy shoes, or toys, or a car, but a pregnancy?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Pole says that even if you’re following privacy laws and regulations, you still may trip over ethical lines.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endParaRPr lang="en-CA"/>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28</a:t>
            </a:fld>
            <a:endParaRPr lang="en-US"/>
          </a:p>
        </p:txBody>
      </p:sp>
    </p:spTree>
    <p:extLst>
      <p:ext uri="{BB962C8B-B14F-4D97-AF65-F5344CB8AC3E}">
        <p14:creationId xmlns:p14="http://schemas.microsoft.com/office/powerpoint/2010/main" val="30217066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 </a:t>
            </a:r>
          </a:p>
          <a:p>
            <a:r>
              <a:rPr lang="en-CA"/>
              <a:t>&lt;read the notes&gt;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Cambridge Analytica gathered the data </a:t>
            </a:r>
            <a:r>
              <a:rPr lang="en-US" sz="1200"/>
              <a:t>on 87+ million users without their consent, </a:t>
            </a:r>
            <a:r>
              <a:rPr lang="en-CA"/>
              <a:t>via </a:t>
            </a:r>
            <a:r>
              <a:rPr lang="en-US" sz="1200"/>
              <a:t>what Facebook later labeled “malicious” use of its system. Any user who took their custom Facebook “quiz” also unknowingly allowed CA to access personal data including location for all “friends”. Clearly unethical collection.</a:t>
            </a:r>
          </a:p>
          <a:p>
            <a:r>
              <a:rPr lang="en-US" sz="1200"/>
              <a:t>&lt;animation&gt;</a:t>
            </a:r>
          </a:p>
          <a:p>
            <a:r>
              <a:rPr lang="en-US" sz="1200"/>
              <a:t>CA used the data to perform </a:t>
            </a:r>
            <a:r>
              <a:rPr lang="en-US"/>
              <a:t>“Digital Operations” to target Trump’s campaign messaging, using the </a:t>
            </a:r>
            <a:r>
              <a:rPr lang="en-CA"/>
              <a:t>data to set the campaign travel schedule, platform, and to micro-target Facebook users prior to the 2016 election. That’s not necessarily unethical use.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&lt;animation&gt;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But these quotes are from the Cambridge Analytica employee turned whistle blower who testified </a:t>
            </a:r>
            <a:r>
              <a:rPr lang="en-US"/>
              <a:t>in the US and UK </a:t>
            </a:r>
            <a:r>
              <a:rPr lang="en-US" sz="1200" b="0" i="0" kern="1200">
                <a:solidFill>
                  <a:schemeClr val="tx1"/>
                </a:solidFill>
                <a:effectLst/>
                <a:latin typeface="+mn-lt"/>
                <a:ea typeface="+mn-ea"/>
                <a:cs typeface="+mn-cs"/>
              </a:rPr>
              <a:t>in 2018.</a:t>
            </a:r>
            <a:r>
              <a:rPr lang="en-US" sz="1200" b="0" i="0" kern="1200" baseline="30000">
                <a:solidFill>
                  <a:schemeClr val="tx1"/>
                </a:solidFill>
                <a:effectLst/>
                <a:latin typeface="+mn-lt"/>
                <a:ea typeface="+mn-ea"/>
                <a:cs typeface="+mn-cs"/>
              </a:rPr>
              <a:t>3 </a:t>
            </a:r>
            <a:r>
              <a:rPr lang="en-US" sz="1200"/>
              <a:t>CA later shared the Facebook data with Russian proxies for “</a:t>
            </a:r>
            <a:r>
              <a:rPr lang="en-US" sz="1200" err="1"/>
              <a:t>rumour</a:t>
            </a:r>
            <a:r>
              <a:rPr lang="en-US" sz="1200"/>
              <a:t> campaigns” and “attitudinal inoculation”</a:t>
            </a:r>
            <a:r>
              <a:rPr lang="en-US" sz="1200" baseline="30000"/>
              <a:t>1</a:t>
            </a:r>
            <a:r>
              <a:rPr lang="en-US" sz="1200"/>
              <a:t>, and “</a:t>
            </a:r>
            <a:r>
              <a:rPr lang="en-CA" sz="1200"/>
              <a:t>psychological warfare.”</a:t>
            </a:r>
            <a:r>
              <a:rPr lang="en-US" sz="1200" baseline="30000"/>
              <a:t>2</a:t>
            </a:r>
            <a:endParaRPr lang="en-US" sz="1200"/>
          </a:p>
          <a:p>
            <a:endParaRPr lang="en-CA" baseline="30000"/>
          </a:p>
        </p:txBody>
      </p:sp>
      <p:sp>
        <p:nvSpPr>
          <p:cNvPr id="4" name="Slide Number Placeholder 3"/>
          <p:cNvSpPr>
            <a:spLocks noGrp="1"/>
          </p:cNvSpPr>
          <p:nvPr>
            <p:ph type="sldNum" sz="quarter" idx="10"/>
          </p:nvPr>
        </p:nvSpPr>
        <p:spPr/>
        <p:txBody>
          <a:bodyPr/>
          <a:lstStyle/>
          <a:p>
            <a:fld id="{DDD65AC4-17B0-4E19-8496-B264E70A18D3}" type="slidenum">
              <a:rPr lang="en-US" smtClean="0"/>
              <a:t>29</a:t>
            </a:fld>
            <a:endParaRPr lang="en-US"/>
          </a:p>
        </p:txBody>
      </p:sp>
    </p:spTree>
    <p:extLst>
      <p:ext uri="{BB962C8B-B14F-4D97-AF65-F5344CB8AC3E}">
        <p14:creationId xmlns:p14="http://schemas.microsoft.com/office/powerpoint/2010/main" val="2485332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3</a:t>
            </a:fld>
            <a:endParaRPr lang="en-US"/>
          </a:p>
        </p:txBody>
      </p:sp>
    </p:spTree>
    <p:extLst>
      <p:ext uri="{BB962C8B-B14F-4D97-AF65-F5344CB8AC3E}">
        <p14:creationId xmlns:p14="http://schemas.microsoft.com/office/powerpoint/2010/main" val="9912861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&lt;read notes, then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Analysts must be aware of consent mechanisms, both how they were collected, and more logistically, how this data on consent can be incorporated into future analysis.</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30</a:t>
            </a:fld>
            <a:endParaRPr lang="en-US"/>
          </a:p>
        </p:txBody>
      </p:sp>
    </p:spTree>
    <p:extLst>
      <p:ext uri="{BB962C8B-B14F-4D97-AF65-F5344CB8AC3E}">
        <p14:creationId xmlns:p14="http://schemas.microsoft.com/office/powerpoint/2010/main" val="21044929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 </a:t>
            </a:r>
          </a:p>
          <a:p>
            <a:r>
              <a:rPr lang="en-CA"/>
              <a:t>Let’s talk more about that “potential re-use” of data.</a:t>
            </a:r>
          </a:p>
          <a:p>
            <a:r>
              <a:rPr lang="en-CA"/>
              <a:t>&lt;read slide, then notes&gt;</a:t>
            </a:r>
          </a:p>
          <a:p>
            <a:r>
              <a:rPr lang="en-CA"/>
              <a:t>Can anyone think of genetic data example that has been identified as having a disparate impact, that is now federally banned for use in hiring?</a:t>
            </a:r>
          </a:p>
          <a:p>
            <a:r>
              <a:rPr lang="en-US" sz="1200" b="0" i="0" kern="1200">
                <a:solidFill>
                  <a:schemeClr val="tx1"/>
                </a:solidFill>
                <a:effectLst/>
                <a:latin typeface="+mn-lt"/>
                <a:ea typeface="+mn-ea"/>
                <a:cs typeface="+mn-cs"/>
              </a:rPr>
              <a:t>For example, employers used genetic screening in the early 1970s to identify potential employees who carried a gene mutation for sickle cell anemia, a very expensive and debilitating genetic disorder that is predominant in African Americans. “Those carrying the gene mutation were denied jobs-even though many of them were healthy and would never develop the disease.”</a:t>
            </a:r>
            <a:br>
              <a:rPr lang="en-US" sz="1200" b="0" i="0" kern="1200">
                <a:solidFill>
                  <a:schemeClr val="tx1"/>
                </a:solidFill>
                <a:effectLst/>
                <a:latin typeface="+mn-lt"/>
                <a:ea typeface="+mn-ea"/>
                <a:cs typeface="+mn-cs"/>
              </a:rPr>
            </a:br>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The Americans with Disabilities Act of 1990 put an end to sickle cell trait discrimination in employment. </a:t>
            </a:r>
            <a:endParaRPr lang="en-CA"/>
          </a:p>
          <a:p>
            <a:endParaRPr lang="en-CA"/>
          </a:p>
          <a:p>
            <a:r>
              <a:rPr lang="en-CA"/>
              <a:t>How about another example</a:t>
            </a:r>
          </a:p>
        </p:txBody>
      </p:sp>
      <p:sp>
        <p:nvSpPr>
          <p:cNvPr id="4" name="Slide Number Placeholder 3"/>
          <p:cNvSpPr>
            <a:spLocks noGrp="1"/>
          </p:cNvSpPr>
          <p:nvPr>
            <p:ph type="sldNum" sz="quarter" idx="10"/>
          </p:nvPr>
        </p:nvSpPr>
        <p:spPr/>
        <p:txBody>
          <a:bodyPr/>
          <a:lstStyle/>
          <a:p>
            <a:fld id="{DDD65AC4-17B0-4E19-8496-B264E70A18D3}" type="slidenum">
              <a:rPr lang="en-US" smtClean="0"/>
              <a:t>31</a:t>
            </a:fld>
            <a:endParaRPr lang="en-US"/>
          </a:p>
        </p:txBody>
      </p:sp>
    </p:spTree>
    <p:extLst>
      <p:ext uri="{BB962C8B-B14F-4D97-AF65-F5344CB8AC3E}">
        <p14:creationId xmlns:p14="http://schemas.microsoft.com/office/powerpoint/2010/main" val="19719210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 </a:t>
            </a:r>
          </a:p>
          <a:p>
            <a:r>
              <a:rPr lang="en-CA"/>
              <a:t>&lt;read notes&gt;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Using financial data for health care research is potentially predatory or discriminatory, and vice versa, where only wealthy patients are told about the latest treatments.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&lt;animation&gt;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This also leads to a relatively new concept of </a:t>
            </a:r>
            <a:r>
              <a:rPr lang="en-US" sz="1200"/>
              <a:t>“</a:t>
            </a:r>
            <a:r>
              <a:rPr lang="en-US" sz="1200" err="1"/>
              <a:t>Weblining</a:t>
            </a:r>
            <a:r>
              <a:rPr lang="en-US" sz="1200"/>
              <a:t>”, or the use of financial data to target users for online ads including childcare, housing, health care.</a:t>
            </a:r>
            <a:r>
              <a:rPr lang="en-US" sz="1200" baseline="30000"/>
              <a:t>1</a:t>
            </a:r>
            <a:r>
              <a:rPr lang="en-US" sz="1200"/>
              <a:t>   This is a play of words on Redlining, which we’ll talk more about soon. </a:t>
            </a:r>
            <a:r>
              <a:rPr lang="en-CA"/>
              <a:t>Financial data may be predatory if lower income consumers are targeted with subprime lending, high interest credit cards, or high-fee banking advertisements.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We should be aware, and transparent, of potential control creep in data we control.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32</a:t>
            </a:fld>
            <a:endParaRPr lang="en-US"/>
          </a:p>
        </p:txBody>
      </p:sp>
    </p:spTree>
    <p:extLst>
      <p:ext uri="{BB962C8B-B14F-4D97-AF65-F5344CB8AC3E}">
        <p14:creationId xmlns:p14="http://schemas.microsoft.com/office/powerpoint/2010/main" val="34690448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a:t>CHRISTINE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We’ll talk more about </a:t>
            </a:r>
            <a:r>
              <a:rPr lang="en-CA" err="1"/>
              <a:t>Weblining</a:t>
            </a:r>
            <a:r>
              <a:rPr lang="en-CA"/>
              <a:t> later, because it can contribute to digitizing an existing </a:t>
            </a:r>
            <a:r>
              <a:rPr lang="en-CA" b="1"/>
              <a:t>Disparate Impact. </a:t>
            </a:r>
            <a:r>
              <a:rPr lang="en-CA" b="0"/>
              <a:t>We mentioned this earlier with the Apple Card algorithm having a disparate impact on women.</a:t>
            </a:r>
          </a:p>
          <a:p>
            <a:endParaRPr lang="en-CA"/>
          </a:p>
          <a:p>
            <a:r>
              <a:rPr lang="en-CA"/>
              <a:t>Most systems (selection systems especially) are built to intend to discriminate meaning they create distinctions among people. </a:t>
            </a:r>
          </a:p>
          <a:p>
            <a:br>
              <a:rPr lang="en-CA"/>
            </a:br>
            <a:r>
              <a:rPr lang="en-CA"/>
              <a:t>There’s various laws about discrimination, most notably around employment, housing, public accommodation…</a:t>
            </a:r>
            <a:br>
              <a:rPr lang="en-CA"/>
            </a:br>
            <a:r>
              <a:rPr lang="en-CA"/>
              <a:t>There’s two forms of ILLEGAL discrimination: </a:t>
            </a:r>
          </a:p>
          <a:p>
            <a:pPr marL="228600" indent="-228600">
              <a:buAutoNum type="arabicPeriod"/>
            </a:pPr>
            <a:r>
              <a:rPr lang="en-CA" b="1"/>
              <a:t>Disparate treatment </a:t>
            </a:r>
            <a:r>
              <a:rPr lang="en-CA"/>
              <a:t>(active discrimination towards individuals): intentional and open bias, retaliation, or exclusionary</a:t>
            </a:r>
          </a:p>
          <a:p>
            <a:pPr marL="228600" indent="-228600">
              <a:buAutoNum type="arabicPeriod"/>
            </a:pPr>
            <a:r>
              <a:rPr lang="en-CA" b="1"/>
              <a:t>Disparate</a:t>
            </a:r>
            <a:r>
              <a:rPr lang="en-CA"/>
              <a:t> (adverse) </a:t>
            </a:r>
            <a:r>
              <a:rPr lang="en-CA" b="1"/>
              <a:t>impact</a:t>
            </a:r>
            <a:r>
              <a:rPr lang="en-CA"/>
              <a:t> (passive discrimination): towards groups, individuals. You’re sometimes unaware they exist in your systems. </a:t>
            </a:r>
          </a:p>
        </p:txBody>
      </p:sp>
      <p:sp>
        <p:nvSpPr>
          <p:cNvPr id="4" name="Slide Number Placeholder 3"/>
          <p:cNvSpPr>
            <a:spLocks noGrp="1"/>
          </p:cNvSpPr>
          <p:nvPr>
            <p:ph type="sldNum" sz="quarter" idx="10"/>
          </p:nvPr>
        </p:nvSpPr>
        <p:spPr/>
        <p:txBody>
          <a:bodyPr/>
          <a:lstStyle/>
          <a:p>
            <a:fld id="{DDD65AC4-17B0-4E19-8496-B264E70A18D3}" type="slidenum">
              <a:rPr lang="en-US" smtClean="0"/>
              <a:t>33</a:t>
            </a:fld>
            <a:endParaRPr lang="en-US"/>
          </a:p>
        </p:txBody>
      </p:sp>
    </p:spTree>
    <p:extLst>
      <p:ext uri="{BB962C8B-B14F-4D97-AF65-F5344CB8AC3E}">
        <p14:creationId xmlns:p14="http://schemas.microsoft.com/office/powerpoint/2010/main" val="2543294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200"/>
              <a:t>CHRISTINE</a:t>
            </a:r>
          </a:p>
          <a:p>
            <a:r>
              <a:rPr lang="en-US" sz="3200"/>
              <a:t>&lt;read notes&gt;</a:t>
            </a:r>
          </a:p>
          <a:p>
            <a:r>
              <a:rPr lang="en-US" sz="3200"/>
              <a:t>In the case of housing discrimination, </a:t>
            </a:r>
            <a:r>
              <a:rPr lang="en-US" sz="3200" b="1"/>
              <a:t>the doctrine of “disparate impact </a:t>
            </a:r>
            <a:r>
              <a:rPr lang="en-US" sz="3200"/>
              <a:t>recognizes that implicit biases can produce discriminatory results </a:t>
            </a:r>
            <a:r>
              <a:rPr lang="en-US" sz="3200" b="1"/>
              <a:t>even without intent</a:t>
            </a:r>
            <a:r>
              <a:rPr lang="en-US" sz="3200"/>
              <a:t>, and allows for such results to be remedied.”</a:t>
            </a:r>
            <a:r>
              <a:rPr lang="en-US" sz="3200" baseline="30000"/>
              <a:t>1</a:t>
            </a:r>
          </a:p>
          <a:p>
            <a:r>
              <a:rPr lang="en-US"/>
              <a:t>&lt;read slide&gt;</a:t>
            </a:r>
          </a:p>
          <a:p>
            <a:endParaRPr lang="en-US"/>
          </a:p>
          <a:p>
            <a:pPr lvl="1"/>
            <a:endParaRPr lang="en-US"/>
          </a:p>
          <a:p>
            <a:pPr lvl="1"/>
            <a:endParaRPr lang="en-US"/>
          </a:p>
          <a:p>
            <a:pPr lvl="1"/>
            <a:endParaRPr lang="en-US"/>
          </a:p>
          <a:p>
            <a:pPr lvl="1"/>
            <a:endParaRPr lang="en-CA"/>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34</a:t>
            </a:fld>
            <a:endParaRPr lang="en-US"/>
          </a:p>
        </p:txBody>
      </p:sp>
    </p:spTree>
    <p:extLst>
      <p:ext uri="{BB962C8B-B14F-4D97-AF65-F5344CB8AC3E}">
        <p14:creationId xmlns:p14="http://schemas.microsoft.com/office/powerpoint/2010/main" val="21588672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notes&gt;</a:t>
            </a:r>
          </a:p>
          <a:p>
            <a:r>
              <a:rPr lang="en-US"/>
              <a:t>Brief history of redlining. </a:t>
            </a:r>
          </a:p>
          <a:p>
            <a:endParaRPr lang="en-US"/>
          </a:p>
          <a:p>
            <a:r>
              <a:rPr lang="en-US"/>
              <a:t>Red lines were literally drawn on maps around “undesirable” minority neighborhoods, marking them as “undesirable” and hazardous for financing. This denied Federal housing authority-insured mortgages to minority families. Literally legalized disparate impact.</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This is an actual redlining map from 1937 from Philadelphia, Pennsylvania. Maps like this were used throughout the country. It wasn’t until a series of laws in the 1960s and 1970s that </a:t>
            </a:r>
            <a:r>
              <a:rPr lang="en-US" sz="1200"/>
              <a:t>banks were required to meet the lending needs of low income neighborhoods.</a:t>
            </a:r>
          </a:p>
          <a:p>
            <a:endParaRPr lang="en-US"/>
          </a:p>
        </p:txBody>
      </p:sp>
      <p:sp>
        <p:nvSpPr>
          <p:cNvPr id="4" name="Slide Number Placeholder 3"/>
          <p:cNvSpPr>
            <a:spLocks noGrp="1"/>
          </p:cNvSpPr>
          <p:nvPr>
            <p:ph type="sldNum" sz="quarter" idx="10"/>
          </p:nvPr>
        </p:nvSpPr>
        <p:spPr/>
        <p:txBody>
          <a:bodyPr/>
          <a:lstStyle/>
          <a:p>
            <a:fld id="{DDD65AC4-17B0-4E19-8496-B264E70A18D3}" type="slidenum">
              <a:rPr lang="en-US" smtClean="0"/>
              <a:t>35</a:t>
            </a:fld>
            <a:endParaRPr lang="en-US"/>
          </a:p>
        </p:txBody>
      </p:sp>
    </p:spTree>
    <p:extLst>
      <p:ext uri="{BB962C8B-B14F-4D97-AF65-F5344CB8AC3E}">
        <p14:creationId xmlns:p14="http://schemas.microsoft.com/office/powerpoint/2010/main" val="13399073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US"/>
              <a:t>&lt;read the notes&gt;</a:t>
            </a:r>
          </a:p>
          <a:p>
            <a:r>
              <a:rPr lang="en-US"/>
              <a:t>The American Dream of home ownership was denied to “Boomer” and Generation X minorities, legally through the 1970s, and that generational gap continues today, fifty years later.</a:t>
            </a:r>
          </a:p>
          <a:p>
            <a:endParaRPr lang="en-US"/>
          </a:p>
          <a:p>
            <a:r>
              <a:rPr lang="en-US"/>
              <a:t>They </a:t>
            </a:r>
            <a:r>
              <a:rPr lang="en-US" sz="1200"/>
              <a:t>continue to be routinely denied conventional mortgage loans at rates far higher than their white counterparts.</a:t>
            </a:r>
            <a:endParaRPr lang="en-US"/>
          </a:p>
        </p:txBody>
      </p:sp>
      <p:sp>
        <p:nvSpPr>
          <p:cNvPr id="4" name="Slide Number Placeholder 3"/>
          <p:cNvSpPr>
            <a:spLocks noGrp="1"/>
          </p:cNvSpPr>
          <p:nvPr>
            <p:ph type="sldNum" sz="quarter" idx="10"/>
          </p:nvPr>
        </p:nvSpPr>
        <p:spPr/>
        <p:txBody>
          <a:bodyPr/>
          <a:lstStyle/>
          <a:p>
            <a:fld id="{DDD65AC4-17B0-4E19-8496-B264E70A18D3}" type="slidenum">
              <a:rPr lang="en-US" smtClean="0"/>
              <a:t>36</a:t>
            </a:fld>
            <a:endParaRPr lang="en-US"/>
          </a:p>
        </p:txBody>
      </p:sp>
    </p:spTree>
    <p:extLst>
      <p:ext uri="{BB962C8B-B14F-4D97-AF65-F5344CB8AC3E}">
        <p14:creationId xmlns:p14="http://schemas.microsoft.com/office/powerpoint/2010/main" val="11527881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This is the racial dot map. </a:t>
            </a:r>
            <a:r>
              <a:rPr lang="en-US"/>
              <a:t>See if you can spot Florida Blvd on this map, a historical redlining boundary in my home town of Baton Rouge, Louisiana.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If you can’t, try this zoom without the road names.</a:t>
            </a:r>
          </a:p>
          <a:p>
            <a:endParaRPr lang="en-US"/>
          </a:p>
          <a:p>
            <a:r>
              <a:rPr lang="en-US" sz="1200"/>
              <a:t>If you’re a bank, your analysis on market segmentation may be furthering historical racial housing segregation if you are ignoring minority areas for special rate loan offers, ATM locations, service locations, assessments, etc. Even if you aren’t intending to exclude minorities from your financial services, by ignoring 85 years of racial subdividing, you may be extending that trend. </a:t>
            </a:r>
          </a:p>
          <a:p>
            <a:endParaRPr lang="en-US" sz="1200"/>
          </a:p>
          <a:p>
            <a:r>
              <a:rPr lang="en-US" sz="1200"/>
              <a:t>If say, despite your best </a:t>
            </a:r>
            <a:r>
              <a:rPr lang="en-US" sz="1200" b="1"/>
              <a:t>intentions</a:t>
            </a:r>
            <a:r>
              <a:rPr lang="en-US" sz="1200"/>
              <a:t>, your </a:t>
            </a:r>
            <a:r>
              <a:rPr lang="en-US" sz="1200" b="1"/>
              <a:t>outcome </a:t>
            </a:r>
            <a:r>
              <a:rPr lang="en-US" sz="1200"/>
              <a:t>was that 80% of your mortgages were written to whites… in a majority black city like Baton Rouge, your bank could only be judged by its outcomes, not by your best intentions.</a:t>
            </a:r>
          </a:p>
          <a:p>
            <a:endParaRPr lang="en-US" sz="1200"/>
          </a:p>
          <a:p>
            <a:endParaRPr lang="en-US" sz="1200"/>
          </a:p>
        </p:txBody>
      </p:sp>
      <p:sp>
        <p:nvSpPr>
          <p:cNvPr id="4" name="Slide Number Placeholder 3"/>
          <p:cNvSpPr>
            <a:spLocks noGrp="1"/>
          </p:cNvSpPr>
          <p:nvPr>
            <p:ph type="sldNum" sz="quarter" idx="10"/>
          </p:nvPr>
        </p:nvSpPr>
        <p:spPr/>
        <p:txBody>
          <a:bodyPr/>
          <a:lstStyle/>
          <a:p>
            <a:fld id="{DDD65AC4-17B0-4E19-8496-B264E70A18D3}" type="slidenum">
              <a:rPr lang="en-US" smtClean="0"/>
              <a:t>37</a:t>
            </a:fld>
            <a:endParaRPr lang="en-US"/>
          </a:p>
        </p:txBody>
      </p:sp>
    </p:spTree>
    <p:extLst>
      <p:ext uri="{BB962C8B-B14F-4D97-AF65-F5344CB8AC3E}">
        <p14:creationId xmlns:p14="http://schemas.microsoft.com/office/powerpoint/2010/main" val="21459999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r>
              <a:rPr lang="en-CA"/>
              <a:t>&lt;read slide first&gt;</a:t>
            </a:r>
          </a:p>
          <a:p>
            <a:r>
              <a:rPr lang="en-US" sz="1200"/>
              <a:t>“The [proposed] rule would overturn 50 years of precedent, upheld by the Supreme Court in 2015, that permit the use of statistical analysis to </a:t>
            </a:r>
            <a:r>
              <a:rPr lang="en-US" sz="1200" b="1"/>
              <a:t>identify</a:t>
            </a:r>
            <a:r>
              <a:rPr lang="en-US" sz="1200"/>
              <a:t> patterns of discrimination.”</a:t>
            </a:r>
            <a:r>
              <a:rPr lang="en-US" sz="1200" baseline="30000"/>
              <a:t>1</a:t>
            </a:r>
          </a:p>
          <a:p>
            <a:endParaRPr lang="en-US"/>
          </a:p>
        </p:txBody>
      </p:sp>
      <p:sp>
        <p:nvSpPr>
          <p:cNvPr id="4" name="Slide Number Placeholder 3"/>
          <p:cNvSpPr>
            <a:spLocks noGrp="1"/>
          </p:cNvSpPr>
          <p:nvPr>
            <p:ph type="sldNum" sz="quarter" idx="10"/>
          </p:nvPr>
        </p:nvSpPr>
        <p:spPr/>
        <p:txBody>
          <a:bodyPr/>
          <a:lstStyle/>
          <a:p>
            <a:fld id="{DDD65AC4-17B0-4E19-8496-B264E70A18D3}" type="slidenum">
              <a:rPr lang="en-US" smtClean="0"/>
              <a:t>38</a:t>
            </a:fld>
            <a:endParaRPr lang="en-US"/>
          </a:p>
        </p:txBody>
      </p:sp>
    </p:spTree>
    <p:extLst>
      <p:ext uri="{BB962C8B-B14F-4D97-AF65-F5344CB8AC3E}">
        <p14:creationId xmlns:p14="http://schemas.microsoft.com/office/powerpoint/2010/main" val="36497251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t>
            </a:r>
          </a:p>
          <a:p>
            <a:r>
              <a:rPr lang="en-US"/>
              <a:t>&lt;read notes&gt;</a:t>
            </a:r>
          </a:p>
          <a:p>
            <a:r>
              <a:rPr lang="en-US"/>
              <a:t>“</a:t>
            </a:r>
            <a:r>
              <a:rPr lang="en-US" err="1"/>
              <a:t>Weblining</a:t>
            </a:r>
            <a:r>
              <a:rPr lang="en-US"/>
              <a:t>” or “Digital Redlining” is the segmentation of consumer data based on income. This may result in disparate exposure to online ads and services, like in childcare, housing, or health care.</a:t>
            </a:r>
          </a:p>
          <a:p>
            <a:endParaRPr lang="en-US"/>
          </a:p>
          <a:p>
            <a:r>
              <a:rPr lang="en-US"/>
              <a:t>&lt;animation&gt;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“Social sorting” is the </a:t>
            </a:r>
            <a:r>
              <a:rPr lang="en-US" sz="1200"/>
              <a:t>coding and classifying of aggregate data, and </a:t>
            </a:r>
            <a:r>
              <a:rPr lang="en-US"/>
              <a:t>“Social sorting” affects both the choices and opportunities of proﬁled individuals. Facebook for example was investigated for allowing housing ads to target based on religion, race, sex, disability, more. This allowed for obvious housing discrimination, which is already illegal.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&lt;animation&gt;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Another example is a study that found discrimination in Google’s Online Ad Delivery. </a:t>
            </a:r>
            <a:r>
              <a:rPr lang="en-US" sz="1200"/>
              <a:t>Google Ads featuring the headline “Have you ever been arrested?” were sent more frequently to racially black sounding names than white sounding names.</a:t>
            </a:r>
            <a:endParaRPr lang="en-US" sz="1200" baseline="30000"/>
          </a:p>
        </p:txBody>
      </p:sp>
      <p:sp>
        <p:nvSpPr>
          <p:cNvPr id="4" name="Slide Number Placeholder 3"/>
          <p:cNvSpPr>
            <a:spLocks noGrp="1"/>
          </p:cNvSpPr>
          <p:nvPr>
            <p:ph type="sldNum" sz="quarter" idx="5"/>
          </p:nvPr>
        </p:nvSpPr>
        <p:spPr/>
        <p:txBody>
          <a:bodyPr/>
          <a:lstStyle/>
          <a:p>
            <a:fld id="{DDD65AC4-17B0-4E19-8496-B264E70A18D3}" type="slidenum">
              <a:rPr lang="en-US" smtClean="0"/>
              <a:t>39</a:t>
            </a:fld>
            <a:endParaRPr lang="en-US"/>
          </a:p>
        </p:txBody>
      </p:sp>
    </p:spTree>
    <p:extLst>
      <p:ext uri="{BB962C8B-B14F-4D97-AF65-F5344CB8AC3E}">
        <p14:creationId xmlns:p14="http://schemas.microsoft.com/office/powerpoint/2010/main" val="3601492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WILLIAM </a:t>
            </a:r>
          </a:p>
          <a:p>
            <a:endParaRPr lang="en-CA"/>
          </a:p>
          <a:p>
            <a:r>
              <a:rPr lang="en-CA"/>
              <a:t>Today we are going to be talking about bias in data analytics and data collection, what we can to do recognize our own bias and fight the perception of bias, and on how bias in data has real impacts in our society.</a:t>
            </a:r>
          </a:p>
          <a:p>
            <a:endParaRPr lang="en-CA"/>
          </a:p>
          <a:p>
            <a:r>
              <a:rPr lang="en-CA"/>
              <a:t>But without context, without understanding historical or time-based biases, both we and our data findings are doomed to parrot bias.</a:t>
            </a:r>
          </a:p>
        </p:txBody>
      </p:sp>
      <p:sp>
        <p:nvSpPr>
          <p:cNvPr id="4" name="Slide Number Placeholder 3"/>
          <p:cNvSpPr>
            <a:spLocks noGrp="1"/>
          </p:cNvSpPr>
          <p:nvPr>
            <p:ph type="sldNum" sz="quarter" idx="10"/>
          </p:nvPr>
        </p:nvSpPr>
        <p:spPr/>
        <p:txBody>
          <a:bodyPr/>
          <a:lstStyle/>
          <a:p>
            <a:fld id="{DDD65AC4-17B0-4E19-8496-B264E70A18D3}" type="slidenum">
              <a:rPr lang="en-US" smtClean="0"/>
              <a:t>4</a:t>
            </a:fld>
            <a:endParaRPr lang="en-US"/>
          </a:p>
        </p:txBody>
      </p:sp>
    </p:spTree>
    <p:extLst>
      <p:ext uri="{BB962C8B-B14F-4D97-AF65-F5344CB8AC3E}">
        <p14:creationId xmlns:p14="http://schemas.microsoft.com/office/powerpoint/2010/main" val="38895266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notes&gt;</a:t>
            </a:r>
          </a:p>
          <a:p>
            <a:r>
              <a:rPr lang="en-CA"/>
              <a:t>Another example of disparate impact is a pretty clear case of a bad outcome of an algorithm. In 2017, thousands of disabled or elderly Arkansans lost Medicaid funding for life-critical in-home caregivers.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&lt;animation&gt;</a:t>
            </a:r>
          </a:p>
          <a:p>
            <a:r>
              <a:rPr lang="en-CA"/>
              <a:t>Perhaps the cuts were unintentional at first, but also they were unannounced, implemented without caution or review for disparate impact, and then defended by the state for years. Even once the state was held in contempt by a judge for continuing to use the algorithm.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&lt;animation&gt;</a:t>
            </a:r>
          </a:p>
          <a:p>
            <a:r>
              <a:rPr lang="en-US" sz="1200"/>
              <a:t>Eventually, the state legislature cut benefits after a lengthy court battle – the algorithm won. </a:t>
            </a:r>
            <a:r>
              <a:rPr lang="en-CA"/>
              <a:t>This is a cautionary tale speaks to the lack of due process and oversight, sometimes inherent to an “algorithm’s decision”.</a:t>
            </a:r>
            <a:r>
              <a:rPr lang="en-CA" baseline="30000"/>
              <a:t>4</a:t>
            </a:r>
          </a:p>
          <a:p>
            <a:r>
              <a:rPr lang="en-CA"/>
              <a:t>If transparency and mitigating bias are our goals, then we must review the outcomes. </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40</a:t>
            </a:fld>
            <a:endParaRPr lang="en-US"/>
          </a:p>
        </p:txBody>
      </p:sp>
    </p:spTree>
    <p:extLst>
      <p:ext uri="{BB962C8B-B14F-4D97-AF65-F5344CB8AC3E}">
        <p14:creationId xmlns:p14="http://schemas.microsoft.com/office/powerpoint/2010/main" val="32271187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notes&gt;</a:t>
            </a:r>
          </a:p>
          <a:p>
            <a:r>
              <a:rPr lang="en-CA"/>
              <a:t>In another case, three different commercial AI products, from </a:t>
            </a:r>
            <a:r>
              <a:rPr lang="en-US" sz="1200" b="0" i="0" kern="1200">
                <a:solidFill>
                  <a:schemeClr val="tx1"/>
                </a:solidFill>
                <a:effectLst/>
                <a:latin typeface="+mn-lt"/>
                <a:ea typeface="+mn-ea"/>
                <a:cs typeface="+mn-cs"/>
              </a:rPr>
              <a:t>IBM, Microsoft, and Face++, </a:t>
            </a:r>
            <a:r>
              <a:rPr lang="en-CA"/>
              <a:t>used skewed data samples that overrepresented lighter skinned males, and vastly unrepresented and therefore underperformed when trying to identify women or people with darker skin.  </a:t>
            </a:r>
          </a:p>
          <a:p>
            <a:r>
              <a:rPr lang="en-CA"/>
              <a:t>&lt;next&gt;</a:t>
            </a:r>
          </a:p>
          <a:p>
            <a:r>
              <a:rPr lang="en-US" sz="1200"/>
              <a:t>As a result, the faces of one of the researchers was not even detected, and the </a:t>
            </a:r>
            <a:r>
              <a:rPr lang="en-US" sz="1200" b="1"/>
              <a:t>task of identifying the genders </a:t>
            </a:r>
            <a:r>
              <a:rPr lang="en-US" sz="1200"/>
              <a:t>of African and European parliament members showed </a:t>
            </a:r>
            <a:r>
              <a:rPr lang="en-US" sz="1200" b="1"/>
              <a:t>a 1/3 failure rate for a 50/50 task</a:t>
            </a:r>
            <a:r>
              <a:rPr lang="en-US" sz="1200"/>
              <a:t>.</a:t>
            </a:r>
            <a:endParaRPr lang="en-CA"/>
          </a:p>
          <a:p>
            <a:r>
              <a:rPr lang="en-CA"/>
              <a:t>&lt;next&gt;</a:t>
            </a:r>
          </a:p>
          <a:p>
            <a:r>
              <a:rPr lang="en-US" sz="1200"/>
              <a:t>Another FBI co-authored study indicates that facial recognition software is less accurate on darker skin.</a:t>
            </a:r>
          </a:p>
          <a:p>
            <a:endParaRPr lang="en-CA"/>
          </a:p>
          <a:p>
            <a:r>
              <a:rPr lang="en-CA"/>
              <a:t>So when this type of facial recognition is used in law enforcement, and is less accurate on darker-skinned citizens, the potential for a civil rights disaster is high.</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41</a:t>
            </a:fld>
            <a:endParaRPr lang="en-US"/>
          </a:p>
        </p:txBody>
      </p:sp>
    </p:spTree>
    <p:extLst>
      <p:ext uri="{BB962C8B-B14F-4D97-AF65-F5344CB8AC3E}">
        <p14:creationId xmlns:p14="http://schemas.microsoft.com/office/powerpoint/2010/main" val="21045060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 </a:t>
            </a:r>
          </a:p>
          <a:p>
            <a:endParaRPr lang="en-CA"/>
          </a:p>
          <a:p>
            <a:pPr marL="228600" indent="-228600">
              <a:buFont typeface="+mj-lt"/>
              <a:buAutoNum type="arabicPeriod"/>
            </a:pPr>
            <a:r>
              <a:rPr lang="en-CA"/>
              <a:t>So we know what bias is. We know what it looks like. </a:t>
            </a:r>
          </a:p>
          <a:p>
            <a:pPr marL="228600" indent="-228600">
              <a:buFont typeface="+mj-lt"/>
              <a:buAutoNum type="arabicPeriod"/>
            </a:pPr>
            <a:r>
              <a:rPr lang="en-CA"/>
              <a:t>We know about how bias can create problems for ethical collection and analysis. </a:t>
            </a:r>
          </a:p>
          <a:p>
            <a:pPr marL="228600" indent="-228600">
              <a:buFont typeface="+mj-lt"/>
              <a:buAutoNum type="arabicPeriod"/>
            </a:pPr>
            <a:r>
              <a:rPr lang="en-CA"/>
              <a:t>We know how to look for ethical collection and analysis by understanding disparate impact. </a:t>
            </a:r>
          </a:p>
          <a:p>
            <a:pPr marL="228600" indent="-228600">
              <a:buFont typeface="+mj-lt"/>
              <a:buAutoNum type="arabicPeriod"/>
            </a:pPr>
            <a:r>
              <a:rPr lang="en-CA"/>
              <a:t>We know that disparate impact doesn’t care about your intentions.</a:t>
            </a:r>
          </a:p>
          <a:p>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What kind of questions can we ask of ourselves and our teams to avoid ethical pitfalls in data analysis and collection?</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42</a:t>
            </a:fld>
            <a:endParaRPr lang="en-US"/>
          </a:p>
        </p:txBody>
      </p:sp>
    </p:spTree>
    <p:extLst>
      <p:ext uri="{BB962C8B-B14F-4D97-AF65-F5344CB8AC3E}">
        <p14:creationId xmlns:p14="http://schemas.microsoft.com/office/powerpoint/2010/main" val="314004996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endParaRPr lang="en-CA"/>
          </a:p>
          <a:p>
            <a:r>
              <a:rPr lang="en-US" sz="2800"/>
              <a:t>How anonymous is our data? Do we have the citizens’ consent, implicitly and/or explicitly, for the level of anonymity we have collected?</a:t>
            </a:r>
          </a:p>
          <a:p>
            <a:r>
              <a:rPr lang="en-US" sz="2800"/>
              <a:t>&lt;next&gt;</a:t>
            </a:r>
          </a:p>
          <a:p>
            <a:r>
              <a:rPr lang="en-US" sz="2800"/>
              <a:t>Who has access to the data internally? Who has access externally? Does the citizen have access? Is the access revocable?</a:t>
            </a:r>
          </a:p>
          <a:p>
            <a:r>
              <a:rPr lang="en-US" sz="2800"/>
              <a:t>&lt;next&gt;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a:t>Legally, what regulatory environment do the citizens exist in? What are our responsibilities and potential liabilities? (Such as GDPR in Europe, or the California Consumer Privacy Act)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a:t>&lt;next&gt;</a:t>
            </a:r>
          </a:p>
          <a:p>
            <a:r>
              <a:rPr lang="en-US" sz="2800"/>
              <a:t>Is the data trustworthy, and are its biases understood? Do we have enough context to understand its potential outcomes?</a:t>
            </a:r>
          </a:p>
          <a:p>
            <a:pPr lvl="1"/>
            <a:endParaRPr lang="en-US" sz="2800"/>
          </a:p>
          <a:p>
            <a:pPr lvl="2"/>
            <a:endParaRPr lang="en-CA" sz="28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43</a:t>
            </a:fld>
            <a:endParaRPr lang="en-US"/>
          </a:p>
        </p:txBody>
      </p:sp>
    </p:spTree>
    <p:extLst>
      <p:ext uri="{BB962C8B-B14F-4D97-AF65-F5344CB8AC3E}">
        <p14:creationId xmlns:p14="http://schemas.microsoft.com/office/powerpoint/2010/main" val="327746882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Colin Allen, a researche</a:t>
            </a:r>
            <a:r>
              <a:rPr lang="en-CA" i="0"/>
              <a:t>r </a:t>
            </a:r>
            <a:r>
              <a:rPr lang="en-US" sz="1200" b="0" i="0" kern="1200">
                <a:solidFill>
                  <a:schemeClr val="tx1"/>
                </a:solidFill>
                <a:effectLst/>
                <a:latin typeface="+mn-lt"/>
                <a:ea typeface="+mn-ea"/>
                <a:cs typeface="+mn-cs"/>
              </a:rPr>
              <a:t>in Cognitive Science and History, said </a:t>
            </a:r>
            <a:endParaRPr lang="en-CA" sz="2800" b="0" i="0" kern="1200">
              <a:solidFill>
                <a:schemeClr val="tx1"/>
              </a:solidFill>
              <a:latin typeface="Roboto" panose="02000000000000000000" pitchFamily="2" charset="0"/>
              <a:ea typeface="Roboto" panose="02000000000000000000" pitchFamily="2" charset="0"/>
              <a:cs typeface="Segoe UI Semilight" panose="020B0402040204020203" pitchFamily="34" charset="0"/>
            </a:endParaRPr>
          </a:p>
        </p:txBody>
      </p:sp>
      <p:sp>
        <p:nvSpPr>
          <p:cNvPr id="4" name="Slide Number Placeholder 3"/>
          <p:cNvSpPr>
            <a:spLocks noGrp="1"/>
          </p:cNvSpPr>
          <p:nvPr>
            <p:ph type="sldNum" sz="quarter" idx="10"/>
          </p:nvPr>
        </p:nvSpPr>
        <p:spPr/>
        <p:txBody>
          <a:bodyPr/>
          <a:lstStyle/>
          <a:p>
            <a:fld id="{DDD65AC4-17B0-4E19-8496-B264E70A18D3}" type="slidenum">
              <a:rPr lang="en-US" smtClean="0"/>
              <a:t>44</a:t>
            </a:fld>
            <a:endParaRPr lang="en-US"/>
          </a:p>
        </p:txBody>
      </p:sp>
    </p:spTree>
    <p:extLst>
      <p:ext uri="{BB962C8B-B14F-4D97-AF65-F5344CB8AC3E}">
        <p14:creationId xmlns:p14="http://schemas.microsoft.com/office/powerpoint/2010/main" val="12168863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To summarize the last hour, how can you mitigate bias and perform data analytics ethically? It’s very simple. </a:t>
            </a:r>
          </a:p>
          <a:p>
            <a:r>
              <a:rPr lang="en-CA"/>
              <a:t>When you know better, do better.</a:t>
            </a:r>
          </a:p>
        </p:txBody>
      </p:sp>
      <p:sp>
        <p:nvSpPr>
          <p:cNvPr id="4" name="Slide Number Placeholder 3"/>
          <p:cNvSpPr>
            <a:spLocks noGrp="1"/>
          </p:cNvSpPr>
          <p:nvPr>
            <p:ph type="sldNum" sz="quarter" idx="10"/>
          </p:nvPr>
        </p:nvSpPr>
        <p:spPr/>
        <p:txBody>
          <a:bodyPr/>
          <a:lstStyle/>
          <a:p>
            <a:fld id="{DDD65AC4-17B0-4E19-8496-B264E70A18D3}" type="slidenum">
              <a:rPr lang="en-US" smtClean="0"/>
              <a:t>45</a:t>
            </a:fld>
            <a:endParaRPr lang="en-US"/>
          </a:p>
        </p:txBody>
      </p:sp>
    </p:spTree>
    <p:extLst>
      <p:ext uri="{BB962C8B-B14F-4D97-AF65-F5344CB8AC3E}">
        <p14:creationId xmlns:p14="http://schemas.microsoft.com/office/powerpoint/2010/main" val="301499367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[Moderator Part]</a:t>
            </a:r>
          </a:p>
          <a:p>
            <a:endParaRPr lang="en-US" i="1"/>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a:solidFill>
                  <a:schemeClr val="tx1"/>
                </a:solidFill>
                <a:effectLst/>
                <a:latin typeface="+mn-lt"/>
                <a:ea typeface="+mn-ea"/>
                <a:cs typeface="+mn-cs"/>
              </a:rPr>
              <a:t>The moderator’s script will be added in this section after deck submission.</a:t>
            </a:r>
            <a:endParaRPr lang="en-CA" b="1" i="1" baseline="0"/>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89313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If trained on </a:t>
            </a:r>
            <a:r>
              <a:rPr lang="en-US" sz="1200" b="1"/>
              <a:t>data which contains human bias, </a:t>
            </a:r>
            <a:r>
              <a:rPr lang="en-US" sz="1200"/>
              <a:t>then of course our data outcomes will learn bias.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Worse, they are likely to </a:t>
            </a:r>
            <a:r>
              <a:rPr lang="en-US" sz="1200" b="1"/>
              <a:t>amplify </a:t>
            </a:r>
            <a:r>
              <a:rPr lang="en-US" sz="1200"/>
              <a:t>it, </a:t>
            </a:r>
            <a:r>
              <a:rPr lang="en-US" sz="1200" b="1"/>
              <a:t>institutionalize </a:t>
            </a:r>
            <a:r>
              <a:rPr lang="en-US" sz="1200"/>
              <a:t>it, and </a:t>
            </a:r>
            <a:r>
              <a:rPr lang="en-US" sz="1200" b="1"/>
              <a:t>mask </a:t>
            </a:r>
            <a:r>
              <a:rPr lang="en-US" sz="1200"/>
              <a:t>it in the trustworthiness of an “algorithm.”</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5</a:t>
            </a:fld>
            <a:endParaRPr lang="en-US"/>
          </a:p>
        </p:txBody>
      </p:sp>
    </p:spTree>
    <p:extLst>
      <p:ext uri="{BB962C8B-B14F-4D97-AF65-F5344CB8AC3E}">
        <p14:creationId xmlns:p14="http://schemas.microsoft.com/office/powerpoint/2010/main" val="15562825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sz="1200"/>
            </a:br>
            <a:r>
              <a:rPr lang="en-US" sz="1200"/>
              <a:t>Laura Douglas an AI researcher defines bias as…</a:t>
            </a:r>
            <a:br>
              <a:rPr lang="en-US" sz="1200"/>
            </a:br>
            <a:r>
              <a:rPr lang="en-US" sz="1200"/>
              <a:t>&lt;read quote&gt;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This presentation is about acknowledging both the public’s perception of the trustworthiness of statistical analysis, and also our responsibilities as data professionals and analysts.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This presentation is about our ethical responsibilities as data professionals to </a:t>
            </a:r>
            <a:r>
              <a:rPr lang="en-US" sz="1200" b="1"/>
              <a:t>become aware </a:t>
            </a:r>
            <a:r>
              <a:rPr lang="en-US" sz="1200"/>
              <a:t>of bias, </a:t>
            </a:r>
            <a:r>
              <a:rPr lang="en-US" sz="1200" b="1"/>
              <a:t>acknowledge </a:t>
            </a:r>
            <a:r>
              <a:rPr lang="en-US" sz="1200"/>
              <a:t>it, and </a:t>
            </a:r>
            <a:r>
              <a:rPr lang="en-US" sz="1200" b="1"/>
              <a:t>be accountable </a:t>
            </a:r>
            <a:r>
              <a:rPr lang="en-US" sz="1200"/>
              <a:t>for it.</a:t>
            </a:r>
          </a:p>
          <a:p>
            <a:endParaRPr lang="en-US"/>
          </a:p>
        </p:txBody>
      </p:sp>
      <p:sp>
        <p:nvSpPr>
          <p:cNvPr id="4" name="Slide Number Placeholder 3"/>
          <p:cNvSpPr>
            <a:spLocks noGrp="1"/>
          </p:cNvSpPr>
          <p:nvPr>
            <p:ph type="sldNum" sz="quarter" idx="5"/>
          </p:nvPr>
        </p:nvSpPr>
        <p:spPr/>
        <p:txBody>
          <a:bodyPr/>
          <a:lstStyle/>
          <a:p>
            <a:fld id="{DDD65AC4-17B0-4E19-8496-B264E70A18D3}" type="slidenum">
              <a:rPr lang="en-US" smtClean="0"/>
              <a:t>6</a:t>
            </a:fld>
            <a:endParaRPr lang="en-US"/>
          </a:p>
        </p:txBody>
      </p:sp>
    </p:spTree>
    <p:extLst>
      <p:ext uri="{BB962C8B-B14F-4D97-AF65-F5344CB8AC3E}">
        <p14:creationId xmlns:p14="http://schemas.microsoft.com/office/powerpoint/2010/main" val="136309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 </a:t>
            </a:r>
          </a:p>
          <a:p>
            <a:endParaRPr lang="en-US"/>
          </a:p>
          <a:p>
            <a:r>
              <a:rPr lang="en-US"/>
              <a:t>Here’s an example of bias… This is from Google Translate. </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See here he is a nurse, she is a doctor,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&lt;animation&gt;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but reverse the translation, and the gender norms are reversed.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r>
              <a:rPr lang="en-US"/>
              <a:t>Biases are “live on display” in the wild. Try it yourself with a number of languages, this works for Hungarian and Turkish to English.</a:t>
            </a:r>
          </a:p>
          <a:p>
            <a:endParaRPr lang="en-US"/>
          </a:p>
          <a:p>
            <a:r>
              <a:rPr lang="en-US"/>
              <a:t>This is only helping to further society’s implicit biases, in this case, on gender norms in professions.</a:t>
            </a:r>
          </a:p>
          <a:p>
            <a:endParaRPr lang="en-US"/>
          </a:p>
        </p:txBody>
      </p:sp>
      <p:sp>
        <p:nvSpPr>
          <p:cNvPr id="4" name="Slide Number Placeholder 3"/>
          <p:cNvSpPr>
            <a:spLocks noGrp="1"/>
          </p:cNvSpPr>
          <p:nvPr>
            <p:ph type="sldNum" sz="quarter" idx="5"/>
          </p:nvPr>
        </p:nvSpPr>
        <p:spPr/>
        <p:txBody>
          <a:bodyPr/>
          <a:lstStyle/>
          <a:p>
            <a:fld id="{DDD65AC4-17B0-4E19-8496-B264E70A18D3}" type="slidenum">
              <a:rPr lang="en-US" smtClean="0"/>
              <a:t>7</a:t>
            </a:fld>
            <a:endParaRPr lang="en-US"/>
          </a:p>
        </p:txBody>
      </p:sp>
    </p:spTree>
    <p:extLst>
      <p:ext uri="{BB962C8B-B14F-4D97-AF65-F5344CB8AC3E}">
        <p14:creationId xmlns:p14="http://schemas.microsoft.com/office/powerpoint/2010/main" val="40011772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 </a:t>
            </a:r>
          </a:p>
          <a:p>
            <a:endParaRPr lang="en-CA"/>
          </a:p>
          <a:p>
            <a:r>
              <a:rPr lang="en-CA"/>
              <a:t>&lt;read notes&gt; </a:t>
            </a:r>
            <a:br>
              <a:rPr lang="en-CA"/>
            </a:br>
            <a:br>
              <a:rPr lang="en-CA"/>
            </a:br>
            <a:r>
              <a:rPr lang="en-US"/>
              <a:t>Without awareness of historical bias in source data, you will present unethical findings at best.</a:t>
            </a:r>
          </a:p>
          <a:p>
            <a:endParaRPr lang="en-US"/>
          </a:p>
          <a:p>
            <a:r>
              <a:rPr lang="en-US"/>
              <a:t>Bias exists. </a:t>
            </a:r>
            <a:br>
              <a:rPr lang="en-US"/>
            </a:br>
            <a:r>
              <a:rPr lang="en-US"/>
              <a:t>It must be identified and acknowledged.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latin typeface="Roboto" panose="02000000000000000000" pitchFamily="2" charset="0"/>
              <a:ea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latin typeface="Roboto" panose="02000000000000000000" pitchFamily="2" charset="0"/>
                <a:ea typeface="Roboto" panose="02000000000000000000" pitchFamily="2" charset="0"/>
              </a:rPr>
              <a:t>Conclusions drawn based on biased data, without caveats, statistical controls, and historical context, may be highly unethical.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latin typeface="Roboto" panose="02000000000000000000" pitchFamily="2" charset="0"/>
              <a:ea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latin typeface="Roboto" panose="02000000000000000000" pitchFamily="2" charset="0"/>
                <a:ea typeface="Roboto" panose="02000000000000000000" pitchFamily="2" charset="0"/>
              </a:rPr>
              <a:t>Let’s look at some more examples of that…</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8</a:t>
            </a:fld>
            <a:endParaRPr lang="en-US"/>
          </a:p>
        </p:txBody>
      </p:sp>
    </p:spTree>
    <p:extLst>
      <p:ext uri="{BB962C8B-B14F-4D97-AF65-F5344CB8AC3E}">
        <p14:creationId xmlns:p14="http://schemas.microsoft.com/office/powerpoint/2010/main" val="2646514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Widespread use of steroids in the  late 1990’s and early 2000’s set  many new home run records.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“Though steroids have been banned in MLB  since 1991, the league did not implement leaguewide PED testing until 2003.”</a:t>
            </a:r>
            <a:r>
              <a:rPr lang="en-US" sz="1800" baseline="30000"/>
              <a:t>3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aseline="3000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The top 6 HR single seasons in history were all between 1998-2001, all by three players, Barry Bonds, Mark McGwire, Sammy Sosa. </a:t>
            </a:r>
            <a:endParaRPr lang="en-US" sz="1800" baseline="300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This significant increase  in players who hit more than 40 HR in a single season, and knowledge of the illegal actions, </a:t>
            </a:r>
            <a:r>
              <a:rPr lang="en-US" sz="1800" b="1"/>
              <a:t>affects our historical analysis of: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training techniques,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scouting,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coaching,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Hall of Fame eligibility,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long-term player health,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player compensation,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or stadium batting statistics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must ethically consider the illegal player behavior during the legal steroid and unmonitored use era</a:t>
            </a:r>
          </a:p>
          <a:p>
            <a:endParaRPr lang="en-CA" sz="1800"/>
          </a:p>
        </p:txBody>
      </p:sp>
      <p:sp>
        <p:nvSpPr>
          <p:cNvPr id="4" name="Slide Number Placeholder 3"/>
          <p:cNvSpPr>
            <a:spLocks noGrp="1"/>
          </p:cNvSpPr>
          <p:nvPr>
            <p:ph type="sldNum" sz="quarter" idx="10"/>
          </p:nvPr>
        </p:nvSpPr>
        <p:spPr/>
        <p:txBody>
          <a:bodyPr/>
          <a:lstStyle/>
          <a:p>
            <a:fld id="{DDD65AC4-17B0-4E19-8496-B264E70A18D3}" type="slidenum">
              <a:rPr lang="en-US" smtClean="0"/>
              <a:t>9</a:t>
            </a:fld>
            <a:endParaRPr lang="en-US"/>
          </a:p>
        </p:txBody>
      </p:sp>
    </p:spTree>
    <p:extLst>
      <p:ext uri="{BB962C8B-B14F-4D97-AF65-F5344CB8AC3E}">
        <p14:creationId xmlns:p14="http://schemas.microsoft.com/office/powerpoint/2010/main" val="3251141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6" name="Subtitle 2"/>
          <p:cNvSpPr>
            <a:spLocks noGrp="1"/>
          </p:cNvSpPr>
          <p:nvPr>
            <p:ph type="subTitle" idx="1" hasCustomPrompt="1"/>
          </p:nvPr>
        </p:nvSpPr>
        <p:spPr>
          <a:xfrm>
            <a:off x="501198" y="3472342"/>
            <a:ext cx="4520966" cy="453733"/>
          </a:xfrm>
          <a:prstGeom prst="rect">
            <a:avLst/>
          </a:prstGeom>
        </p:spPr>
        <p:txBody>
          <a:bodyPr vert="horz" lIns="91440" tIns="45720" rIns="91440" bIns="45720" rtlCol="0" anchor="t">
            <a:noAutofit/>
          </a:bodyPr>
          <a:lstStyle>
            <a:lvl1pPr algn="l">
              <a:defRPr lang="en-US" dirty="0">
                <a:solidFill>
                  <a:schemeClr val="accent3"/>
                </a:solidFill>
                <a:latin typeface="+mn-lt"/>
                <a:cs typeface="Segoe UI Light"/>
              </a:defRPr>
            </a:lvl1pPr>
          </a:lstStyle>
          <a:p>
            <a:pPr lvl="0"/>
            <a:r>
              <a:rPr lang="en-CA"/>
              <a:t>Subtitle</a:t>
            </a:r>
            <a:endParaRPr lang="en-US"/>
          </a:p>
        </p:txBody>
      </p:sp>
      <p:sp>
        <p:nvSpPr>
          <p:cNvPr id="8" name="Text Placeholder 6"/>
          <p:cNvSpPr>
            <a:spLocks noGrp="1"/>
          </p:cNvSpPr>
          <p:nvPr>
            <p:ph type="body" sz="quarter" idx="10" hasCustomPrompt="1"/>
          </p:nvPr>
        </p:nvSpPr>
        <p:spPr>
          <a:xfrm>
            <a:off x="501081" y="4197927"/>
            <a:ext cx="4521200" cy="555656"/>
          </a:xfrm>
        </p:spPr>
        <p:txBody>
          <a:bodyPr/>
          <a:lstStyle>
            <a:lvl1pPr marL="0" indent="0" algn="l" defTabSz="457200" rtl="0" eaLnBrk="1" latinLnBrk="0" hangingPunct="1">
              <a:lnSpc>
                <a:spcPct val="100000"/>
              </a:lnSpc>
              <a:spcBef>
                <a:spcPts val="0"/>
              </a:spcBef>
              <a:spcAft>
                <a:spcPts val="0"/>
              </a:spcAft>
              <a:buFont typeface="Arial"/>
              <a:buNone/>
              <a:defRPr lang="en-US" sz="1400" b="0" kern="1200" baseline="0" dirty="0" smtClean="0">
                <a:solidFill>
                  <a:schemeClr val="bg2">
                    <a:lumMod val="50000"/>
                  </a:schemeClr>
                </a:solidFill>
                <a:latin typeface="+mn-lt"/>
                <a:ea typeface="+mn-ea"/>
                <a:cs typeface="Century Gothic"/>
              </a:defRPr>
            </a:lvl1pPr>
          </a:lstStyle>
          <a:p>
            <a:pPr lvl="0"/>
            <a:r>
              <a:rPr lang="en-US"/>
              <a:t>[SPEAKER FIRST, SPEAKER LAST], Title, Company</a:t>
            </a:r>
          </a:p>
          <a:p>
            <a:pPr lvl="0"/>
            <a:r>
              <a:rPr lang="en-US"/>
              <a:t>Moderated By: [MODERATOR]</a:t>
            </a:r>
          </a:p>
        </p:txBody>
      </p:sp>
      <p:sp>
        <p:nvSpPr>
          <p:cNvPr id="9" name="Text Placeholder 9"/>
          <p:cNvSpPr>
            <a:spLocks noGrp="1"/>
          </p:cNvSpPr>
          <p:nvPr>
            <p:ph type="body" sz="quarter" idx="11" hasCustomPrompt="1"/>
          </p:nvPr>
        </p:nvSpPr>
        <p:spPr>
          <a:xfrm>
            <a:off x="501081" y="2456054"/>
            <a:ext cx="4521200" cy="967155"/>
          </a:xfrm>
        </p:spPr>
        <p:txBody>
          <a:bodyPr anchor="b"/>
          <a:lstStyle>
            <a:lvl1pPr marL="0" marR="0" indent="0" algn="l" defTabSz="457200" rtl="0" eaLnBrk="1" fontAlgn="auto" latinLnBrk="0" hangingPunct="1">
              <a:lnSpc>
                <a:spcPct val="90000"/>
              </a:lnSpc>
              <a:spcBef>
                <a:spcPct val="0"/>
              </a:spcBef>
              <a:spcAft>
                <a:spcPts val="0"/>
              </a:spcAft>
              <a:buClrTx/>
              <a:buSzTx/>
              <a:buFontTx/>
              <a:buNone/>
              <a:tabLst/>
              <a:defRPr kumimoji="0" lang="en-US" sz="3600" b="0" i="0" u="none" strike="noStrike" kern="1200" cap="none" spc="0" normalizeH="0" baseline="0" dirty="0" smtClean="0">
                <a:ln>
                  <a:noFill/>
                </a:ln>
                <a:solidFill>
                  <a:schemeClr val="tx1"/>
                </a:solidFill>
                <a:effectLst/>
                <a:uLnTx/>
                <a:uFillTx/>
                <a:latin typeface="Segoe UI Light" panose="020B0502040204020203" pitchFamily="34" charset="0"/>
                <a:ea typeface="Segoe UI Light" panose="020B0502040204020203" pitchFamily="34" charset="0"/>
                <a:cs typeface="Segoe UI Semibold" panose="020B0502040204020203" pitchFamily="34" charset="0"/>
              </a:defRPr>
            </a:lvl1pPr>
          </a:lstStyle>
          <a:p>
            <a:pPr lvl="0"/>
            <a:r>
              <a:rPr lang="en-US"/>
              <a:t>Title here: No </a:t>
            </a:r>
          </a:p>
          <a:p>
            <a:pPr lvl="0"/>
            <a:r>
              <a:rPr lang="en-US"/>
              <a:t>more than 2 lines</a:t>
            </a:r>
          </a:p>
        </p:txBody>
      </p:sp>
    </p:spTree>
    <p:extLst>
      <p:ext uri="{BB962C8B-B14F-4D97-AF65-F5344CB8AC3E}">
        <p14:creationId xmlns:p14="http://schemas.microsoft.com/office/powerpoint/2010/main" val="3152694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9283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_Section Title 1">
    <p:bg>
      <p:bgPr>
        <a:solidFill>
          <a:schemeClr val="accent4"/>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Roboto" panose="02000000000000000000" pitchFamily="2" charset="0"/>
                <a:ea typeface="Roboto" panose="02000000000000000000" pitchFamily="2" charset="0"/>
                <a:cs typeface="Segoe UI Light" charset="0"/>
              </a:defRPr>
            </a:lvl1pPr>
          </a:lstStyle>
          <a:p>
            <a:pPr marL="0" lvl="0"/>
            <a:r>
              <a:rPr lang="en-CA"/>
              <a:t>Questions?</a:t>
            </a:r>
            <a:endParaRPr lang="en-US"/>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753282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hank You">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859294" y="-145776"/>
            <a:ext cx="1403872" cy="921325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377565" y="1864136"/>
            <a:ext cx="8254112" cy="706657"/>
          </a:xfrm>
          <a:prstGeom prst="rect">
            <a:avLst/>
          </a:prstGeom>
        </p:spPr>
        <p:txBody>
          <a:bodyPr vert="horz" lIns="91440" tIns="45720" rIns="91440" bIns="4572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a:solidFill>
                  <a:schemeClr val="tx1"/>
                </a:solidFill>
                <a:latin typeface="Roboto" panose="02000000000000000000" pitchFamily="2" charset="0"/>
                <a:ea typeface="Roboto" panose="02000000000000000000" pitchFamily="2" charset="0"/>
              </a:rPr>
              <a:t>Thank you for attending</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p:nvPr>
        </p:nvSpPr>
        <p:spPr>
          <a:xfrm>
            <a:off x="412681" y="2900213"/>
            <a:ext cx="5033962" cy="436576"/>
          </a:xfrm>
        </p:spPr>
        <p:txBody>
          <a:bodyPr/>
          <a:lstStyle>
            <a:lvl1pPr marL="0" indent="0" algn="l" defTabSz="914400" rtl="0" eaLnBrk="1" latinLnBrk="0" hangingPunct="1">
              <a:spcBef>
                <a:spcPct val="20000"/>
              </a:spcBef>
              <a:buClr>
                <a:schemeClr val="accent3"/>
              </a:buClr>
              <a:buFont typeface="Arial"/>
              <a:buNone/>
              <a:defRPr lang="en-US" sz="2000" b="0" i="0" kern="1200" baseline="0" dirty="0">
                <a:solidFill>
                  <a:schemeClr val="accent3"/>
                </a:solidFill>
                <a:latin typeface="Roboto" panose="02000000000000000000" pitchFamily="2" charset="0"/>
                <a:ea typeface="Roboto" panose="02000000000000000000" pitchFamily="2" charset="0"/>
                <a:cs typeface="Segoe UI Light"/>
              </a:defRPr>
            </a:lvl1pPr>
          </a:lstStyle>
          <a:p>
            <a:pPr lvl="0"/>
            <a:r>
              <a:rPr lang="en-US"/>
              <a:t>Edit Master text styles</a:t>
            </a:r>
          </a:p>
        </p:txBody>
      </p:sp>
      <p:sp>
        <p:nvSpPr>
          <p:cNvPr id="18" name="Text Placeholder 4">
            <a:extLst>
              <a:ext uri="{FF2B5EF4-FFF2-40B4-BE49-F238E27FC236}">
                <a16:creationId xmlns:a16="http://schemas.microsoft.com/office/drawing/2014/main" id="{D39C271D-3769-BA47-9FD8-FAD76E4AF202}"/>
              </a:ext>
            </a:extLst>
          </p:cNvPr>
          <p:cNvSpPr>
            <a:spLocks noGrp="1"/>
          </p:cNvSpPr>
          <p:nvPr>
            <p:ph type="body" sz="quarter" idx="13" hasCustomPrompt="1"/>
          </p:nvPr>
        </p:nvSpPr>
        <p:spPr>
          <a:xfrm>
            <a:off x="722245" y="3464226"/>
            <a:ext cx="1467738"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Roboto" panose="02000000000000000000" pitchFamily="2" charset="0"/>
                <a:ea typeface="Roboto" panose="02000000000000000000" pitchFamily="2" charset="0"/>
                <a:cs typeface="Segoe UI Light"/>
              </a:defRPr>
            </a:lvl1pPr>
          </a:lstStyle>
          <a:p>
            <a:pPr lvl="0"/>
            <a:r>
              <a:rPr lang="en-US"/>
              <a:t>@</a:t>
            </a:r>
            <a:r>
              <a:rPr lang="en-US" err="1"/>
              <a:t>yourhandle</a:t>
            </a:r>
            <a:endParaRPr lang="en-US"/>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2379240" y="3464226"/>
            <a:ext cx="2030686"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Roboto" panose="02000000000000000000" pitchFamily="2" charset="0"/>
                <a:ea typeface="Roboto" panose="02000000000000000000" pitchFamily="2" charset="0"/>
                <a:cs typeface="Segoe UI Light"/>
              </a:defRPr>
            </a:lvl1pPr>
          </a:lstStyle>
          <a:p>
            <a:pPr lvl="0"/>
            <a:r>
              <a:rPr lang="en-US" err="1"/>
              <a:t>email@company.com</a:t>
            </a:r>
            <a:endParaRPr lang="en-US"/>
          </a:p>
        </p:txBody>
      </p:sp>
    </p:spTree>
    <p:extLst>
      <p:ext uri="{BB962C8B-B14F-4D97-AF65-F5344CB8AC3E}">
        <p14:creationId xmlns:p14="http://schemas.microsoft.com/office/powerpoint/2010/main" val="26577671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859294" y="-145776"/>
            <a:ext cx="1403872" cy="921325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377565" y="1864136"/>
            <a:ext cx="8254112" cy="706657"/>
          </a:xfrm>
          <a:prstGeom prst="rect">
            <a:avLst/>
          </a:prstGeom>
        </p:spPr>
        <p:txBody>
          <a:bodyPr vert="horz" lIns="91440" tIns="45720" rIns="91440" bIns="4572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a:solidFill>
                  <a:schemeClr val="tx1"/>
                </a:solidFill>
                <a:latin typeface="Roboto" panose="02000000000000000000" pitchFamily="2" charset="0"/>
                <a:ea typeface="Roboto" panose="02000000000000000000" pitchFamily="2" charset="0"/>
              </a:rPr>
              <a:t>Coming up next…</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hasCustomPrompt="1"/>
          </p:nvPr>
        </p:nvSpPr>
        <p:spPr>
          <a:xfrm>
            <a:off x="412681" y="2900213"/>
            <a:ext cx="5033962" cy="436576"/>
          </a:xfrm>
        </p:spPr>
        <p:txBody>
          <a:bodyPr/>
          <a:lstStyle>
            <a:lvl1pPr marL="0" indent="0" algn="l" defTabSz="914400" rtl="0" eaLnBrk="1" latinLnBrk="0" hangingPunct="1">
              <a:spcBef>
                <a:spcPct val="20000"/>
              </a:spcBef>
              <a:buClr>
                <a:schemeClr val="accent3"/>
              </a:buClr>
              <a:buFont typeface="Arial"/>
              <a:buNone/>
              <a:defRPr lang="en-US" sz="2000" b="0" i="0" kern="1200" baseline="0" dirty="0">
                <a:solidFill>
                  <a:schemeClr val="accent3"/>
                </a:solidFill>
                <a:latin typeface="Roboto" panose="02000000000000000000" pitchFamily="2" charset="0"/>
                <a:ea typeface="Roboto" panose="02000000000000000000" pitchFamily="2" charset="0"/>
                <a:cs typeface="Segoe UI Light"/>
              </a:defRPr>
            </a:lvl1pPr>
          </a:lstStyle>
          <a:p>
            <a:pPr lvl="0"/>
            <a:r>
              <a:rPr lang="en-US"/>
              <a:t>[Next Session Title]</a:t>
            </a:r>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412681" y="3611570"/>
            <a:ext cx="5033962" cy="294691"/>
          </a:xfrm>
        </p:spPr>
        <p:txBody>
          <a:bodyPr/>
          <a:lstStyle>
            <a:lvl1pPr marL="0" indent="0" algn="l" defTabSz="914400" rtl="0" eaLnBrk="1" latinLnBrk="0" hangingPunct="1">
              <a:spcBef>
                <a:spcPct val="20000"/>
              </a:spcBef>
              <a:buClr>
                <a:schemeClr val="accent3"/>
              </a:buClr>
              <a:buFont typeface="Arial"/>
              <a:buNone/>
              <a:defRPr lang="en-US" sz="1800" b="0" i="0" kern="1200" baseline="0" dirty="0">
                <a:solidFill>
                  <a:schemeClr val="tx1"/>
                </a:solidFill>
                <a:latin typeface="Roboto" panose="02000000000000000000" pitchFamily="2" charset="0"/>
                <a:ea typeface="Roboto" panose="02000000000000000000" pitchFamily="2" charset="0"/>
                <a:cs typeface="Segoe UI Light"/>
              </a:defRPr>
            </a:lvl1pPr>
          </a:lstStyle>
          <a:p>
            <a:pPr lvl="0"/>
            <a:r>
              <a:rPr lang="en-US"/>
              <a:t>[Speaker Name]</a:t>
            </a:r>
          </a:p>
        </p:txBody>
      </p:sp>
    </p:spTree>
    <p:extLst>
      <p:ext uri="{BB962C8B-B14F-4D97-AF65-F5344CB8AC3E}">
        <p14:creationId xmlns:p14="http://schemas.microsoft.com/office/powerpoint/2010/main" val="13446790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Questions Dark">
    <p:spTree>
      <p:nvGrpSpPr>
        <p:cNvPr id="1" name=""/>
        <p:cNvGrpSpPr/>
        <p:nvPr/>
      </p:nvGrpSpPr>
      <p:grpSpPr>
        <a:xfrm>
          <a:off x="0" y="0"/>
          <a:ext cx="0" cy="0"/>
          <a:chOff x="0" y="0"/>
          <a:chExt cx="0" cy="0"/>
        </a:xfrm>
      </p:grpSpPr>
      <p:sp>
        <p:nvSpPr>
          <p:cNvPr id="3" name="Parallelogram 1">
            <a:extLst>
              <a:ext uri="{FF2B5EF4-FFF2-40B4-BE49-F238E27FC236}">
                <a16:creationId xmlns:a16="http://schemas.microsoft.com/office/drawing/2014/main" id="{554C47E5-A875-4A65-9B27-BDEA73321620}"/>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2E66F65-E717-4473-8EA5-A589F0305EF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96374" y="-611744"/>
            <a:ext cx="5589679" cy="5589679"/>
          </a:xfrm>
          <a:prstGeom prst="rect">
            <a:avLst/>
          </a:prstGeom>
        </p:spPr>
      </p:pic>
    </p:spTree>
    <p:extLst>
      <p:ext uri="{BB962C8B-B14F-4D97-AF65-F5344CB8AC3E}">
        <p14:creationId xmlns:p14="http://schemas.microsoft.com/office/powerpoint/2010/main" val="18612564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ponsors">
    <p:spTree>
      <p:nvGrpSpPr>
        <p:cNvPr id="1" name=""/>
        <p:cNvGrpSpPr/>
        <p:nvPr/>
      </p:nvGrpSpPr>
      <p:grpSpPr>
        <a:xfrm>
          <a:off x="0" y="0"/>
          <a:ext cx="0" cy="0"/>
          <a:chOff x="0" y="0"/>
          <a:chExt cx="0" cy="0"/>
        </a:xfrm>
      </p:grpSpPr>
      <p:cxnSp>
        <p:nvCxnSpPr>
          <p:cNvPr id="4" name="Straight Connector 3"/>
          <p:cNvCxnSpPr>
            <a:cxnSpLocks/>
          </p:cNvCxnSpPr>
          <p:nvPr userDrawn="1"/>
        </p:nvCxnSpPr>
        <p:spPr>
          <a:xfrm>
            <a:off x="4572000" y="924306"/>
            <a:ext cx="0" cy="3279138"/>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9" name="Text Placeholder 7"/>
          <p:cNvSpPr>
            <a:spLocks noGrp="1"/>
          </p:cNvSpPr>
          <p:nvPr>
            <p:ph type="body" sz="quarter" idx="11" hasCustomPrompt="1"/>
          </p:nvPr>
        </p:nvSpPr>
        <p:spPr>
          <a:xfrm>
            <a:off x="791858" y="1417737"/>
            <a:ext cx="2697129" cy="695853"/>
          </a:xfrm>
        </p:spPr>
        <p:txBody>
          <a:bodyPr>
            <a:normAutofit/>
          </a:bodyPr>
          <a:lstStyle>
            <a:lvl1pPr marL="0" indent="0" algn="ctr">
              <a:lnSpc>
                <a:spcPct val="109000"/>
              </a:lnSpc>
              <a:buNone/>
              <a:defRPr lang="en-US" sz="1200" b="0" i="0" kern="1200" baseline="0" dirty="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Sponsor Description Here</a:t>
            </a:r>
          </a:p>
        </p:txBody>
      </p:sp>
      <p:sp>
        <p:nvSpPr>
          <p:cNvPr id="11" name="Picture Placeholder 10"/>
          <p:cNvSpPr>
            <a:spLocks noGrp="1"/>
          </p:cNvSpPr>
          <p:nvPr>
            <p:ph type="pic" sz="quarter" idx="12" hasCustomPrompt="1"/>
          </p:nvPr>
        </p:nvSpPr>
        <p:spPr>
          <a:xfrm>
            <a:off x="1594625" y="868321"/>
            <a:ext cx="1101430" cy="389398"/>
          </a:xfrm>
        </p:spPr>
        <p:txBody>
          <a:bodyPr anchor="ctr">
            <a:noAutofit/>
          </a:bodyPr>
          <a:lstStyle>
            <a:lvl1pPr algn="ctr">
              <a:defRPr sz="1050" b="0" i="0" baseline="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t>Insert Logo Here</a:t>
            </a:r>
          </a:p>
        </p:txBody>
      </p:sp>
      <p:grpSp>
        <p:nvGrpSpPr>
          <p:cNvPr id="3" name="Group 2">
            <a:extLst>
              <a:ext uri="{FF2B5EF4-FFF2-40B4-BE49-F238E27FC236}">
                <a16:creationId xmlns:a16="http://schemas.microsoft.com/office/drawing/2014/main" id="{48BE7CC8-CDE6-4C03-97DD-02C64CC5066D}"/>
              </a:ext>
            </a:extLst>
          </p:cNvPr>
          <p:cNvGrpSpPr/>
          <p:nvPr userDrawn="1"/>
        </p:nvGrpSpPr>
        <p:grpSpPr>
          <a:xfrm>
            <a:off x="643834" y="4427521"/>
            <a:ext cx="4760927" cy="672432"/>
            <a:chOff x="-2322964" y="5832703"/>
            <a:chExt cx="8013856" cy="1183700"/>
          </a:xfrm>
        </p:grpSpPr>
        <p:sp>
          <p:nvSpPr>
            <p:cNvPr id="12" name="TextBox 11">
              <a:extLst>
                <a:ext uri="{FF2B5EF4-FFF2-40B4-BE49-F238E27FC236}">
                  <a16:creationId xmlns:a16="http://schemas.microsoft.com/office/drawing/2014/main" id="{D2C05D9C-FB22-45A0-83A6-1E26651D2714}"/>
                </a:ext>
              </a:extLst>
            </p:cNvPr>
            <p:cNvSpPr txBox="1"/>
            <p:nvPr userDrawn="1"/>
          </p:nvSpPr>
          <p:spPr>
            <a:xfrm>
              <a:off x="-2322964" y="5832703"/>
              <a:ext cx="7553720" cy="381959"/>
            </a:xfrm>
            <a:prstGeom prst="rect">
              <a:avLst/>
            </a:prstGeom>
            <a:noFill/>
          </p:spPr>
          <p:txBody>
            <a:bodyPr wrap="square" rtlCol="0">
              <a:spAutoFit/>
            </a:bodyPr>
            <a:lstStyle/>
            <a:p>
              <a:pPr marL="0" algn="r" defTabSz="685800" rtl="0" eaLnBrk="1" latinLnBrk="0" hangingPunct="1">
                <a:lnSpc>
                  <a:spcPct val="90000"/>
                </a:lnSpc>
                <a:spcBef>
                  <a:spcPct val="0"/>
                </a:spcBef>
                <a:buNone/>
              </a:pPr>
              <a:r>
                <a:rPr lang="en-US" sz="900" b="0" i="1" kern="1200" baseline="0">
                  <a:solidFill>
                    <a:schemeClr val="tx1"/>
                  </a:solidFill>
                  <a:effectLst/>
                  <a:latin typeface="Roboto" panose="02000000000000000000" pitchFamily="2" charset="0"/>
                  <a:ea typeface="Roboto" panose="02000000000000000000" pitchFamily="2" charset="0"/>
                  <a:cs typeface="Gotham Light" charset="0"/>
                </a:rPr>
                <a:t>Supporting Sponsor</a:t>
              </a:r>
            </a:p>
          </p:txBody>
        </p:sp>
        <p:pic>
          <p:nvPicPr>
            <p:cNvPr id="14" name="Picture 13">
              <a:extLst>
                <a:ext uri="{FF2B5EF4-FFF2-40B4-BE49-F238E27FC236}">
                  <a16:creationId xmlns:a16="http://schemas.microsoft.com/office/drawing/2014/main" id="{0380407E-DB7F-4BFF-9E01-43A6E1905D1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96296" y="6359185"/>
              <a:ext cx="2694596" cy="657218"/>
            </a:xfrm>
            <a:prstGeom prst="rect">
              <a:avLst/>
            </a:prstGeom>
          </p:spPr>
        </p:pic>
      </p:grpSp>
      <p:sp>
        <p:nvSpPr>
          <p:cNvPr id="21" name="Parallelogram 1">
            <a:extLst>
              <a:ext uri="{FF2B5EF4-FFF2-40B4-BE49-F238E27FC236}">
                <a16:creationId xmlns:a16="http://schemas.microsoft.com/office/drawing/2014/main" id="{6F4C1FF9-A05C-42E9-8A98-CE47641DA737}"/>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23" name="Title 1">
            <a:extLst>
              <a:ext uri="{FF2B5EF4-FFF2-40B4-BE49-F238E27FC236}">
                <a16:creationId xmlns:a16="http://schemas.microsoft.com/office/drawing/2014/main" id="{6EFCFA5E-CA6F-48FE-A4E2-A3218E59535C}"/>
              </a:ext>
            </a:extLst>
          </p:cNvPr>
          <p:cNvSpPr>
            <a:spLocks noGrp="1"/>
          </p:cNvSpPr>
          <p:nvPr>
            <p:ph type="title" hasCustomPrompt="1"/>
          </p:nvPr>
        </p:nvSpPr>
        <p:spPr>
          <a:xfrm>
            <a:off x="331967" y="103463"/>
            <a:ext cx="8480066" cy="612956"/>
          </a:xfrm>
        </p:spPr>
        <p:txBody>
          <a:bodyPr/>
          <a:lstStyle>
            <a:lvl1pPr>
              <a:defRPr>
                <a:latin typeface="Roboto" panose="02000000000000000000" pitchFamily="2" charset="0"/>
                <a:ea typeface="Roboto" panose="02000000000000000000" pitchFamily="2" charset="0"/>
              </a:defRPr>
            </a:lvl1pPr>
          </a:lstStyle>
          <a:p>
            <a:pPr algn="ctr"/>
            <a:r>
              <a:rPr lang="en-CA" sz="3000"/>
              <a:t>Thank you to our Presenting Sponsors</a:t>
            </a:r>
          </a:p>
        </p:txBody>
      </p:sp>
      <p:sp>
        <p:nvSpPr>
          <p:cNvPr id="24" name="Text Placeholder 7">
            <a:extLst>
              <a:ext uri="{FF2B5EF4-FFF2-40B4-BE49-F238E27FC236}">
                <a16:creationId xmlns:a16="http://schemas.microsoft.com/office/drawing/2014/main" id="{49558DAF-3CB3-4A7C-939F-93137F79FC77}"/>
              </a:ext>
            </a:extLst>
          </p:cNvPr>
          <p:cNvSpPr>
            <a:spLocks noGrp="1"/>
          </p:cNvSpPr>
          <p:nvPr>
            <p:ph type="body" sz="quarter" idx="13" hasCustomPrompt="1"/>
          </p:nvPr>
        </p:nvSpPr>
        <p:spPr>
          <a:xfrm>
            <a:off x="791858" y="3012009"/>
            <a:ext cx="2697129" cy="695853"/>
          </a:xfrm>
        </p:spPr>
        <p:txBody>
          <a:bodyPr>
            <a:normAutofit/>
          </a:bodyPr>
          <a:lstStyle>
            <a:lvl1pPr marL="0" indent="0" algn="ctr">
              <a:lnSpc>
                <a:spcPct val="109000"/>
              </a:lnSpc>
              <a:buNone/>
              <a:defRPr lang="en-US" sz="1200" b="0" i="0" kern="1200" baseline="0" dirty="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Sponsor Description Here</a:t>
            </a:r>
          </a:p>
        </p:txBody>
      </p:sp>
      <p:sp>
        <p:nvSpPr>
          <p:cNvPr id="25" name="Picture Placeholder 10">
            <a:extLst>
              <a:ext uri="{FF2B5EF4-FFF2-40B4-BE49-F238E27FC236}">
                <a16:creationId xmlns:a16="http://schemas.microsoft.com/office/drawing/2014/main" id="{905AFAFF-CB6D-4DDB-AB7A-4918108FA492}"/>
              </a:ext>
            </a:extLst>
          </p:cNvPr>
          <p:cNvSpPr>
            <a:spLocks noGrp="1"/>
          </p:cNvSpPr>
          <p:nvPr>
            <p:ph type="pic" sz="quarter" idx="14" hasCustomPrompt="1"/>
          </p:nvPr>
        </p:nvSpPr>
        <p:spPr>
          <a:xfrm>
            <a:off x="1594625" y="2462593"/>
            <a:ext cx="1101430" cy="389398"/>
          </a:xfrm>
        </p:spPr>
        <p:txBody>
          <a:bodyPr anchor="ctr">
            <a:noAutofit/>
          </a:bodyPr>
          <a:lstStyle>
            <a:lvl1pPr algn="ctr">
              <a:defRPr sz="1050" b="0" i="0" baseline="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t>Insert Logo Here</a:t>
            </a:r>
          </a:p>
        </p:txBody>
      </p:sp>
      <p:sp>
        <p:nvSpPr>
          <p:cNvPr id="26" name="Text Placeholder 7">
            <a:extLst>
              <a:ext uri="{FF2B5EF4-FFF2-40B4-BE49-F238E27FC236}">
                <a16:creationId xmlns:a16="http://schemas.microsoft.com/office/drawing/2014/main" id="{4FFA215F-7F72-43E0-B5EB-67AB44C3310B}"/>
              </a:ext>
            </a:extLst>
          </p:cNvPr>
          <p:cNvSpPr>
            <a:spLocks noGrp="1"/>
          </p:cNvSpPr>
          <p:nvPr>
            <p:ph type="body" sz="quarter" idx="15" hasCustomPrompt="1"/>
          </p:nvPr>
        </p:nvSpPr>
        <p:spPr>
          <a:xfrm>
            <a:off x="5521365" y="1456557"/>
            <a:ext cx="2697129" cy="695853"/>
          </a:xfrm>
        </p:spPr>
        <p:txBody>
          <a:bodyPr>
            <a:normAutofit/>
          </a:bodyPr>
          <a:lstStyle>
            <a:lvl1pPr marL="0" indent="0" algn="ctr">
              <a:lnSpc>
                <a:spcPct val="109000"/>
              </a:lnSpc>
              <a:buNone/>
              <a:defRPr lang="en-US" sz="1200" b="0" i="0" kern="1200" baseline="0" dirty="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Sponsor Description Here</a:t>
            </a:r>
          </a:p>
        </p:txBody>
      </p:sp>
      <p:sp>
        <p:nvSpPr>
          <p:cNvPr id="27" name="Picture Placeholder 10">
            <a:extLst>
              <a:ext uri="{FF2B5EF4-FFF2-40B4-BE49-F238E27FC236}">
                <a16:creationId xmlns:a16="http://schemas.microsoft.com/office/drawing/2014/main" id="{8FF64149-3BFC-4D2F-B894-BE3849C10C47}"/>
              </a:ext>
            </a:extLst>
          </p:cNvPr>
          <p:cNvSpPr>
            <a:spLocks noGrp="1"/>
          </p:cNvSpPr>
          <p:nvPr>
            <p:ph type="pic" sz="quarter" idx="16" hasCustomPrompt="1"/>
          </p:nvPr>
        </p:nvSpPr>
        <p:spPr>
          <a:xfrm>
            <a:off x="6324132" y="907141"/>
            <a:ext cx="1101430" cy="389398"/>
          </a:xfrm>
        </p:spPr>
        <p:txBody>
          <a:bodyPr anchor="ctr">
            <a:noAutofit/>
          </a:bodyPr>
          <a:lstStyle>
            <a:lvl1pPr algn="ctr">
              <a:defRPr sz="1050" b="0" i="0" baseline="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t>Insert Logo Here</a:t>
            </a:r>
          </a:p>
        </p:txBody>
      </p:sp>
      <p:sp>
        <p:nvSpPr>
          <p:cNvPr id="28" name="Text Placeholder 7">
            <a:extLst>
              <a:ext uri="{FF2B5EF4-FFF2-40B4-BE49-F238E27FC236}">
                <a16:creationId xmlns:a16="http://schemas.microsoft.com/office/drawing/2014/main" id="{5C1DED9D-AD3F-4522-BB87-DED0440B32A9}"/>
              </a:ext>
            </a:extLst>
          </p:cNvPr>
          <p:cNvSpPr>
            <a:spLocks noGrp="1"/>
          </p:cNvSpPr>
          <p:nvPr>
            <p:ph type="body" sz="quarter" idx="17" hasCustomPrompt="1"/>
          </p:nvPr>
        </p:nvSpPr>
        <p:spPr>
          <a:xfrm>
            <a:off x="5521365" y="3050829"/>
            <a:ext cx="2697129" cy="695853"/>
          </a:xfrm>
        </p:spPr>
        <p:txBody>
          <a:bodyPr>
            <a:normAutofit/>
          </a:bodyPr>
          <a:lstStyle>
            <a:lvl1pPr marL="0" indent="0" algn="ctr">
              <a:lnSpc>
                <a:spcPct val="109000"/>
              </a:lnSpc>
              <a:buNone/>
              <a:defRPr lang="en-US" sz="1200" b="0" i="0" kern="1200" baseline="0" dirty="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Sponsor Description Here</a:t>
            </a:r>
          </a:p>
        </p:txBody>
      </p:sp>
      <p:sp>
        <p:nvSpPr>
          <p:cNvPr id="29" name="Picture Placeholder 10">
            <a:extLst>
              <a:ext uri="{FF2B5EF4-FFF2-40B4-BE49-F238E27FC236}">
                <a16:creationId xmlns:a16="http://schemas.microsoft.com/office/drawing/2014/main" id="{577B61FC-0B9E-4FEE-A321-E273ED25BED6}"/>
              </a:ext>
            </a:extLst>
          </p:cNvPr>
          <p:cNvSpPr>
            <a:spLocks noGrp="1"/>
          </p:cNvSpPr>
          <p:nvPr>
            <p:ph type="pic" sz="quarter" idx="18" hasCustomPrompt="1"/>
          </p:nvPr>
        </p:nvSpPr>
        <p:spPr>
          <a:xfrm>
            <a:off x="6324132" y="2501413"/>
            <a:ext cx="1101430" cy="389398"/>
          </a:xfrm>
        </p:spPr>
        <p:txBody>
          <a:bodyPr anchor="ctr">
            <a:noAutofit/>
          </a:bodyPr>
          <a:lstStyle>
            <a:lvl1pPr algn="ctr">
              <a:defRPr sz="1050" b="0" i="0" baseline="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t>Insert Logo Here</a:t>
            </a:r>
          </a:p>
        </p:txBody>
      </p:sp>
    </p:spTree>
    <p:extLst>
      <p:ext uri="{BB962C8B-B14F-4D97-AF65-F5344CB8AC3E}">
        <p14:creationId xmlns:p14="http://schemas.microsoft.com/office/powerpoint/2010/main" val="2390260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ode">
    <p:spTree>
      <p:nvGrpSpPr>
        <p:cNvPr id="1" name=""/>
        <p:cNvGrpSpPr/>
        <p:nvPr/>
      </p:nvGrpSpPr>
      <p:grpSpPr>
        <a:xfrm>
          <a:off x="0" y="0"/>
          <a:ext cx="0" cy="0"/>
          <a:chOff x="0" y="0"/>
          <a:chExt cx="0" cy="0"/>
        </a:xfrm>
      </p:grpSpPr>
      <p:sp>
        <p:nvSpPr>
          <p:cNvPr id="8" name="Content Placeholder 2"/>
          <p:cNvSpPr>
            <a:spLocks noGrp="1"/>
          </p:cNvSpPr>
          <p:nvPr>
            <p:ph idx="1"/>
          </p:nvPr>
        </p:nvSpPr>
        <p:spPr>
          <a:xfrm>
            <a:off x="322028" y="1331129"/>
            <a:ext cx="8229600" cy="3285197"/>
          </a:xfrm>
          <a:prstGeom prst="rect">
            <a:avLst/>
          </a:prstGeom>
        </p:spPr>
        <p:txBody>
          <a:bodyPr>
            <a:normAutofit/>
          </a:bodyPr>
          <a:lstStyle>
            <a:lvl1pPr marL="0" indent="0">
              <a:buClr>
                <a:schemeClr val="accent3"/>
              </a:buClr>
              <a:buFontTx/>
              <a:buNone/>
              <a:defRPr sz="20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0" indent="0">
              <a:buClr>
                <a:schemeClr val="accent3"/>
              </a:buClr>
              <a:buFontTx/>
              <a:buNone/>
              <a:defRPr sz="18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295275"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579438"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846138"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Tree>
    <p:extLst>
      <p:ext uri="{BB962C8B-B14F-4D97-AF65-F5344CB8AC3E}">
        <p14:creationId xmlns:p14="http://schemas.microsoft.com/office/powerpoint/2010/main" val="21497005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3" name="Parallelogram 1">
            <a:extLst>
              <a:ext uri="{FF2B5EF4-FFF2-40B4-BE49-F238E27FC236}">
                <a16:creationId xmlns:a16="http://schemas.microsoft.com/office/drawing/2014/main" id="{ADC6CB67-963D-4E28-AEB7-3D8C880B7772}"/>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6355904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Agenda">
    <p:spTree>
      <p:nvGrpSpPr>
        <p:cNvPr id="1" name=""/>
        <p:cNvGrpSpPr/>
        <p:nvPr/>
      </p:nvGrpSpPr>
      <p:grpSpPr>
        <a:xfrm>
          <a:off x="0" y="0"/>
          <a:ext cx="0" cy="0"/>
          <a:chOff x="0" y="0"/>
          <a:chExt cx="0" cy="0"/>
        </a:xfrm>
      </p:grpSpPr>
      <p:sp>
        <p:nvSpPr>
          <p:cNvPr id="14" name="Content Placeholder 13"/>
          <p:cNvSpPr>
            <a:spLocks noGrp="1"/>
          </p:cNvSpPr>
          <p:nvPr>
            <p:ph sz="quarter" idx="10"/>
          </p:nvPr>
        </p:nvSpPr>
        <p:spPr>
          <a:xfrm>
            <a:off x="240787" y="1780942"/>
            <a:ext cx="8242300" cy="1964387"/>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Roboto" panose="02000000000000000000" pitchFamily="2" charset="0"/>
                <a:ea typeface="Roboto" panose="02000000000000000000" pitchFamily="2"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a:t>Click to edit Master text styles</a:t>
            </a:r>
          </a:p>
          <a:p>
            <a:pPr lvl="0"/>
            <a:r>
              <a:rPr lang="en-US"/>
              <a:t>Click to edit Master text styles</a:t>
            </a:r>
          </a:p>
          <a:p>
            <a:pPr lvl="0"/>
            <a:r>
              <a:rPr lang="en-US"/>
              <a:t>Click to edit Master text styles</a:t>
            </a:r>
          </a:p>
          <a:p>
            <a:pPr lvl="0"/>
            <a:r>
              <a:rPr lang="en-US"/>
              <a:t>Click to edit Master text styles</a:t>
            </a:r>
          </a:p>
        </p:txBody>
      </p:sp>
      <p:sp>
        <p:nvSpPr>
          <p:cNvPr id="2" name="Title 1"/>
          <p:cNvSpPr>
            <a:spLocks noGrp="1"/>
          </p:cNvSpPr>
          <p:nvPr>
            <p:ph type="title" hasCustomPrompt="1"/>
          </p:nvPr>
        </p:nvSpPr>
        <p:spPr/>
        <p:txBody>
          <a:bodyPr/>
          <a:lstStyle>
            <a:lvl1pPr>
              <a:defRPr>
                <a:solidFill>
                  <a:schemeClr val="tx1"/>
                </a:solidFill>
                <a:latin typeface="Roboto" panose="02000000000000000000" pitchFamily="2" charset="0"/>
                <a:ea typeface="Roboto" panose="02000000000000000000" pitchFamily="2" charset="0"/>
              </a:defRPr>
            </a:lvl1pPr>
          </a:lstStyle>
          <a:p>
            <a:r>
              <a:rPr lang="en-US"/>
              <a:t>Agenda</a:t>
            </a:r>
          </a:p>
        </p:txBody>
      </p:sp>
      <p:sp>
        <p:nvSpPr>
          <p:cNvPr id="4" name="Content Placeholder 13"/>
          <p:cNvSpPr>
            <a:spLocks noGrp="1"/>
          </p:cNvSpPr>
          <p:nvPr>
            <p:ph sz="quarter" idx="11"/>
          </p:nvPr>
        </p:nvSpPr>
        <p:spPr>
          <a:xfrm>
            <a:off x="322028" y="909249"/>
            <a:ext cx="8242300" cy="429594"/>
          </a:xfrm>
        </p:spPr>
        <p:txBody>
          <a:bodyPr>
            <a:noAutofit/>
          </a:bodyPr>
          <a:lstStyle>
            <a:lvl1pPr marL="0" marR="0" indent="0" algn="l" defTabSz="914400" rtl="0" eaLnBrk="1" fontAlgn="auto" latinLnBrk="0" hangingPunct="1">
              <a:lnSpc>
                <a:spcPct val="100000"/>
              </a:lnSpc>
              <a:spcBef>
                <a:spcPct val="20000"/>
              </a:spcBef>
              <a:spcAft>
                <a:spcPts val="0"/>
              </a:spcAft>
              <a:buClr>
                <a:schemeClr val="accent1"/>
              </a:buClr>
              <a:buSzTx/>
              <a:buFont typeface="Arial" charset="0"/>
              <a:buNone/>
              <a:tabLst/>
              <a:defRPr sz="2000">
                <a:solidFill>
                  <a:schemeClr val="tx1"/>
                </a:solidFill>
                <a:latin typeface="Roboto" panose="02000000000000000000" pitchFamily="2" charset="0"/>
                <a:ea typeface="Roboto" panose="02000000000000000000" pitchFamily="2"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a:t>Click to edit Master text</a:t>
            </a:r>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6907761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6" name="Subtitle 2"/>
          <p:cNvSpPr>
            <a:spLocks noGrp="1"/>
          </p:cNvSpPr>
          <p:nvPr>
            <p:ph type="subTitle" idx="1" hasCustomPrompt="1"/>
          </p:nvPr>
        </p:nvSpPr>
        <p:spPr>
          <a:xfrm>
            <a:off x="501198" y="3472342"/>
            <a:ext cx="4520966" cy="453733"/>
          </a:xfrm>
          <a:prstGeom prst="rect">
            <a:avLst/>
          </a:prstGeom>
        </p:spPr>
        <p:txBody>
          <a:bodyPr vert="horz" lIns="91440" tIns="45720" rIns="91440" bIns="45720" rtlCol="0" anchor="t">
            <a:noAutofit/>
          </a:bodyPr>
          <a:lstStyle>
            <a:lvl1pPr marL="0" indent="0" algn="l">
              <a:buNone/>
              <a:defRPr lang="en-US" dirty="0">
                <a:solidFill>
                  <a:schemeClr val="accent3"/>
                </a:solidFill>
                <a:latin typeface="Roboto" panose="02000000000000000000" pitchFamily="2" charset="0"/>
                <a:ea typeface="Roboto" panose="02000000000000000000" pitchFamily="2" charset="0"/>
                <a:cs typeface="Segoe UI Light"/>
              </a:defRPr>
            </a:lvl1pPr>
          </a:lstStyle>
          <a:p>
            <a:pPr lvl="0"/>
            <a:r>
              <a:rPr lang="en-CA"/>
              <a:t>Subtitle</a:t>
            </a:r>
            <a:endParaRPr lang="en-US"/>
          </a:p>
        </p:txBody>
      </p:sp>
      <p:sp>
        <p:nvSpPr>
          <p:cNvPr id="8" name="Text Placeholder 6"/>
          <p:cNvSpPr>
            <a:spLocks noGrp="1"/>
          </p:cNvSpPr>
          <p:nvPr>
            <p:ph type="body" sz="quarter" idx="10" hasCustomPrompt="1"/>
          </p:nvPr>
        </p:nvSpPr>
        <p:spPr>
          <a:xfrm>
            <a:off x="501081" y="4197927"/>
            <a:ext cx="4521200" cy="430213"/>
          </a:xfrm>
        </p:spPr>
        <p:txBody>
          <a:bodyPr/>
          <a:lstStyle>
            <a:lvl1pPr marL="0" indent="0" algn="l" defTabSz="457200" rtl="0" eaLnBrk="1" latinLnBrk="0" hangingPunct="1">
              <a:lnSpc>
                <a:spcPct val="100000"/>
              </a:lnSpc>
              <a:spcBef>
                <a:spcPts val="0"/>
              </a:spcBef>
              <a:spcAft>
                <a:spcPts val="0"/>
              </a:spcAft>
              <a:buFont typeface="Arial"/>
              <a:buNone/>
              <a:defRPr lang="en-US" sz="1400" b="0" kern="1200" baseline="0" dirty="0" smtClean="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Speaker Name, Title, Company</a:t>
            </a:r>
          </a:p>
        </p:txBody>
      </p:sp>
      <p:sp>
        <p:nvSpPr>
          <p:cNvPr id="9" name="Text Placeholder 9"/>
          <p:cNvSpPr>
            <a:spLocks noGrp="1"/>
          </p:cNvSpPr>
          <p:nvPr>
            <p:ph type="body" sz="quarter" idx="11" hasCustomPrompt="1"/>
          </p:nvPr>
        </p:nvSpPr>
        <p:spPr>
          <a:xfrm>
            <a:off x="501081" y="2456054"/>
            <a:ext cx="4521200" cy="967155"/>
          </a:xfrm>
        </p:spPr>
        <p:txBody>
          <a:bodyPr anchor="b"/>
          <a:lstStyle>
            <a:lvl1pPr marL="0" marR="0" indent="0" algn="l" defTabSz="457200" rtl="0" eaLnBrk="1" fontAlgn="auto" latinLnBrk="0" hangingPunct="1">
              <a:lnSpc>
                <a:spcPct val="90000"/>
              </a:lnSpc>
              <a:spcBef>
                <a:spcPct val="0"/>
              </a:spcBef>
              <a:spcAft>
                <a:spcPts val="0"/>
              </a:spcAft>
              <a:buClrTx/>
              <a:buSzTx/>
              <a:buFontTx/>
              <a:buNone/>
              <a:tabLst/>
              <a:defRPr kumimoji="0" lang="en-US" sz="3600" b="0" i="0" u="none" strike="noStrike" kern="1200" cap="none" spc="0" normalizeH="0" baseline="0" dirty="0" smtClean="0">
                <a:ln>
                  <a:noFill/>
                </a:ln>
                <a:solidFill>
                  <a:schemeClr val="tx1"/>
                </a:solidFill>
                <a:effectLst/>
                <a:uLnTx/>
                <a:uFillTx/>
                <a:latin typeface="Roboto" panose="02000000000000000000" pitchFamily="2" charset="0"/>
                <a:ea typeface="Roboto" panose="02000000000000000000" pitchFamily="2" charset="0"/>
                <a:cs typeface="Segoe UI Semibold" panose="020B0502040204020203" pitchFamily="34" charset="0"/>
              </a:defRPr>
            </a:lvl1pPr>
          </a:lstStyle>
          <a:p>
            <a:pPr lvl="0"/>
            <a:r>
              <a:rPr lang="en-US"/>
              <a:t>Title here: No </a:t>
            </a:r>
          </a:p>
          <a:p>
            <a:pPr lvl="0"/>
            <a:r>
              <a:rPr lang="en-US"/>
              <a:t>more than 2 lines</a:t>
            </a:r>
          </a:p>
        </p:txBody>
      </p:sp>
      <p:sp>
        <p:nvSpPr>
          <p:cNvPr id="15" name="Parallelogram 53">
            <a:extLst>
              <a:ext uri="{FF2B5EF4-FFF2-40B4-BE49-F238E27FC236}">
                <a16:creationId xmlns:a16="http://schemas.microsoft.com/office/drawing/2014/main" id="{C547DB2E-3A42-CB46-9F16-F2DFD7625BF5}"/>
              </a:ext>
            </a:extLst>
          </p:cNvPr>
          <p:cNvSpPr/>
          <p:nvPr userDrawn="1"/>
        </p:nvSpPr>
        <p:spPr>
          <a:xfrm flipV="1">
            <a:off x="6888527" y="-23008"/>
            <a:ext cx="2277569" cy="4270010"/>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 name="connsiteX0" fmla="*/ 0 w 4228795"/>
              <a:gd name="connsiteY0" fmla="*/ 6618452 h 6618452"/>
              <a:gd name="connsiteX1" fmla="*/ 3531945 w 4228795"/>
              <a:gd name="connsiteY1" fmla="*/ 0 h 6618452"/>
              <a:gd name="connsiteX2" fmla="*/ 4228795 w 4228795"/>
              <a:gd name="connsiteY2" fmla="*/ 8082 h 6618452"/>
              <a:gd name="connsiteX3" fmla="*/ 2707423 w 4228795"/>
              <a:gd name="connsiteY3" fmla="*/ 6022880 h 6618452"/>
              <a:gd name="connsiteX4" fmla="*/ 0 w 4228795"/>
              <a:gd name="connsiteY4" fmla="*/ 6618452 h 6618452"/>
              <a:gd name="connsiteX0" fmla="*/ 0 w 4228795"/>
              <a:gd name="connsiteY0" fmla="*/ 6618452 h 6625887"/>
              <a:gd name="connsiteX1" fmla="*/ 3531945 w 4228795"/>
              <a:gd name="connsiteY1" fmla="*/ 0 h 6625887"/>
              <a:gd name="connsiteX2" fmla="*/ 4228795 w 4228795"/>
              <a:gd name="connsiteY2" fmla="*/ 8082 h 6625887"/>
              <a:gd name="connsiteX3" fmla="*/ 2890479 w 4228795"/>
              <a:gd name="connsiteY3" fmla="*/ 6625887 h 6625887"/>
              <a:gd name="connsiteX4" fmla="*/ 0 w 4228795"/>
              <a:gd name="connsiteY4" fmla="*/ 6618452 h 6625887"/>
              <a:gd name="connsiteX0" fmla="*/ 0 w 3531945"/>
              <a:gd name="connsiteY0" fmla="*/ 6618452 h 6625887"/>
              <a:gd name="connsiteX1" fmla="*/ 3531945 w 3531945"/>
              <a:gd name="connsiteY1" fmla="*/ 0 h 6625887"/>
              <a:gd name="connsiteX2" fmla="*/ 2732044 w 3531945"/>
              <a:gd name="connsiteY2" fmla="*/ 2075536 h 6625887"/>
              <a:gd name="connsiteX3" fmla="*/ 2890479 w 3531945"/>
              <a:gd name="connsiteY3" fmla="*/ 6625887 h 6625887"/>
              <a:gd name="connsiteX4" fmla="*/ 0 w 3531945"/>
              <a:gd name="connsiteY4" fmla="*/ 6618452 h 6625887"/>
              <a:gd name="connsiteX0" fmla="*/ 0 w 3531945"/>
              <a:gd name="connsiteY0" fmla="*/ 6618452 h 6625887"/>
              <a:gd name="connsiteX1" fmla="*/ 3531945 w 3531945"/>
              <a:gd name="connsiteY1" fmla="*/ 0 h 6625887"/>
              <a:gd name="connsiteX2" fmla="*/ 2893564 w 3531945"/>
              <a:gd name="connsiteY2" fmla="*/ 2010928 h 6625887"/>
              <a:gd name="connsiteX3" fmla="*/ 2890479 w 3531945"/>
              <a:gd name="connsiteY3" fmla="*/ 6625887 h 6625887"/>
              <a:gd name="connsiteX4" fmla="*/ 0 w 3531945"/>
              <a:gd name="connsiteY4" fmla="*/ 6618452 h 6625887"/>
              <a:gd name="connsiteX0" fmla="*/ 0 w 2893564"/>
              <a:gd name="connsiteY0" fmla="*/ 5369364 h 5376799"/>
              <a:gd name="connsiteX1" fmla="*/ 2864330 w 2893564"/>
              <a:gd name="connsiteY1" fmla="*/ 0 h 5376799"/>
              <a:gd name="connsiteX2" fmla="*/ 2893564 w 2893564"/>
              <a:gd name="connsiteY2" fmla="*/ 761840 h 5376799"/>
              <a:gd name="connsiteX3" fmla="*/ 2890479 w 2893564"/>
              <a:gd name="connsiteY3" fmla="*/ 5376799 h 5376799"/>
              <a:gd name="connsiteX4" fmla="*/ 0 w 2893564"/>
              <a:gd name="connsiteY4" fmla="*/ 5369364 h 5376799"/>
              <a:gd name="connsiteX0" fmla="*/ 0 w 2896634"/>
              <a:gd name="connsiteY0" fmla="*/ 5423205 h 5430640"/>
              <a:gd name="connsiteX1" fmla="*/ 2896634 w 2896634"/>
              <a:gd name="connsiteY1" fmla="*/ 0 h 5430640"/>
              <a:gd name="connsiteX2" fmla="*/ 2893564 w 2896634"/>
              <a:gd name="connsiteY2" fmla="*/ 815681 h 5430640"/>
              <a:gd name="connsiteX3" fmla="*/ 2890479 w 2896634"/>
              <a:gd name="connsiteY3" fmla="*/ 5430640 h 5430640"/>
              <a:gd name="connsiteX4" fmla="*/ 0 w 2896634"/>
              <a:gd name="connsiteY4" fmla="*/ 5423205 h 5430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6634" h="5430640">
                <a:moveTo>
                  <a:pt x="0" y="5423205"/>
                </a:moveTo>
                <a:lnTo>
                  <a:pt x="2896634" y="0"/>
                </a:lnTo>
                <a:cubicBezTo>
                  <a:pt x="2895611" y="271894"/>
                  <a:pt x="2894587" y="543787"/>
                  <a:pt x="2893564" y="815681"/>
                </a:cubicBezTo>
                <a:cubicBezTo>
                  <a:pt x="2892536" y="2354001"/>
                  <a:pt x="2891507" y="3892320"/>
                  <a:pt x="2890479" y="5430640"/>
                </a:cubicBezTo>
                <a:lnTo>
                  <a:pt x="0" y="542320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6" name="Parallelogram 53">
            <a:extLst>
              <a:ext uri="{FF2B5EF4-FFF2-40B4-BE49-F238E27FC236}">
                <a16:creationId xmlns:a16="http://schemas.microsoft.com/office/drawing/2014/main" id="{77B5575C-4715-D644-A469-D39C9A84C288}"/>
              </a:ext>
            </a:extLst>
          </p:cNvPr>
          <p:cNvSpPr/>
          <p:nvPr userDrawn="1"/>
        </p:nvSpPr>
        <p:spPr>
          <a:xfrm>
            <a:off x="5690917" y="-44624"/>
            <a:ext cx="3484830" cy="524037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758106 w 4301085"/>
              <a:gd name="connsiteY2" fmla="*/ 343414 h 4973135"/>
              <a:gd name="connsiteX3" fmla="*/ 4301085 w 4301085"/>
              <a:gd name="connsiteY3" fmla="*/ 4973135 h 4973135"/>
              <a:gd name="connsiteX4" fmla="*/ 0 w 4301085"/>
              <a:gd name="connsiteY4" fmla="*/ 4965700 h 4973135"/>
              <a:gd name="connsiteX0" fmla="*/ 0 w 3758106"/>
              <a:gd name="connsiteY0" fmla="*/ 4965700 h 4965700"/>
              <a:gd name="connsiteX1" fmla="*/ 2647627 w 3758106"/>
              <a:gd name="connsiteY1" fmla="*/ 0 h 4965700"/>
              <a:gd name="connsiteX2" fmla="*/ 3758106 w 3758106"/>
              <a:gd name="connsiteY2" fmla="*/ 343414 h 4965700"/>
              <a:gd name="connsiteX3" fmla="*/ 3341893 w 3758106"/>
              <a:gd name="connsiteY3" fmla="*/ 4868350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2995294 w 3758106"/>
              <a:gd name="connsiteY3" fmla="*/ 4892532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3019475 w 3758106"/>
              <a:gd name="connsiteY3" fmla="*/ 4715202 h 4965700"/>
              <a:gd name="connsiteX4" fmla="*/ 0 w 3758106"/>
              <a:gd name="connsiteY4" fmla="*/ 4965700 h 4965700"/>
              <a:gd name="connsiteX0" fmla="*/ 0 w 3019475"/>
              <a:gd name="connsiteY0" fmla="*/ 4965700 h 4965700"/>
              <a:gd name="connsiteX1" fmla="*/ 2647627 w 3019475"/>
              <a:gd name="connsiteY1" fmla="*/ 0 h 4965700"/>
              <a:gd name="connsiteX2" fmla="*/ 2839216 w 3019475"/>
              <a:gd name="connsiteY2" fmla="*/ 351475 h 4965700"/>
              <a:gd name="connsiteX3" fmla="*/ 3019475 w 3019475"/>
              <a:gd name="connsiteY3" fmla="*/ 4715202 h 4965700"/>
              <a:gd name="connsiteX4" fmla="*/ 0 w 3019475"/>
              <a:gd name="connsiteY4" fmla="*/ 4965700 h 4965700"/>
              <a:gd name="connsiteX0" fmla="*/ 0 w 3306722"/>
              <a:gd name="connsiteY0" fmla="*/ 4976945 h 4976945"/>
              <a:gd name="connsiteX1" fmla="*/ 2647627 w 3306722"/>
              <a:gd name="connsiteY1" fmla="*/ 11245 h 4976945"/>
              <a:gd name="connsiteX2" fmla="*/ 3306722 w 3306722"/>
              <a:gd name="connsiteY2" fmla="*/ 0 h 4976945"/>
              <a:gd name="connsiteX3" fmla="*/ 3019475 w 3306722"/>
              <a:gd name="connsiteY3" fmla="*/ 4726447 h 4976945"/>
              <a:gd name="connsiteX4" fmla="*/ 0 w 3306722"/>
              <a:gd name="connsiteY4" fmla="*/ 4976945 h 4976945"/>
              <a:gd name="connsiteX0" fmla="*/ 0 w 3309651"/>
              <a:gd name="connsiteY0" fmla="*/ 4976945 h 4976945"/>
              <a:gd name="connsiteX1" fmla="*/ 2647627 w 3309651"/>
              <a:gd name="connsiteY1" fmla="*/ 11245 h 4976945"/>
              <a:gd name="connsiteX2" fmla="*/ 3306722 w 3309651"/>
              <a:gd name="connsiteY2" fmla="*/ 0 h 4976945"/>
              <a:gd name="connsiteX3" fmla="*/ 3309651 w 3309651"/>
              <a:gd name="connsiteY3" fmla="*/ 4968261 h 4976945"/>
              <a:gd name="connsiteX4" fmla="*/ 0 w 3309651"/>
              <a:gd name="connsiteY4" fmla="*/ 4976945 h 4976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651" h="4976945">
                <a:moveTo>
                  <a:pt x="0" y="4976945"/>
                </a:moveTo>
                <a:lnTo>
                  <a:pt x="2647627" y="11245"/>
                </a:lnTo>
                <a:lnTo>
                  <a:pt x="3306722" y="0"/>
                </a:lnTo>
                <a:cubicBezTo>
                  <a:pt x="3307698" y="1656087"/>
                  <a:pt x="3308675" y="3312174"/>
                  <a:pt x="3309651" y="4968261"/>
                </a:cubicBezTo>
                <a:lnTo>
                  <a:pt x="0" y="4976945"/>
                </a:lnTo>
                <a:close/>
              </a:path>
            </a:pathLst>
          </a:cu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0" name="Rectangle 9">
            <a:extLst>
              <a:ext uri="{FF2B5EF4-FFF2-40B4-BE49-F238E27FC236}">
                <a16:creationId xmlns:a16="http://schemas.microsoft.com/office/drawing/2014/main" id="{8000EC49-E77E-4156-874E-FB3B6E78EB5A}"/>
              </a:ext>
            </a:extLst>
          </p:cNvPr>
          <p:cNvSpPr/>
          <p:nvPr userDrawn="1"/>
        </p:nvSpPr>
        <p:spPr>
          <a:xfrm>
            <a:off x="2584173" y="4776940"/>
            <a:ext cx="6592481" cy="44087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latin typeface="Roboto" panose="02000000000000000000" pitchFamily="2" charset="0"/>
              <a:ea typeface="Roboto" panose="02000000000000000000" pitchFamily="2" charset="0"/>
            </a:endParaRPr>
          </a:p>
        </p:txBody>
      </p:sp>
      <p:sp>
        <p:nvSpPr>
          <p:cNvPr id="11" name="TextBox 10">
            <a:extLst>
              <a:ext uri="{FF2B5EF4-FFF2-40B4-BE49-F238E27FC236}">
                <a16:creationId xmlns:a16="http://schemas.microsoft.com/office/drawing/2014/main" id="{195D41C9-F14F-4D1A-98A7-859A5730D364}"/>
              </a:ext>
            </a:extLst>
          </p:cNvPr>
          <p:cNvSpPr txBox="1"/>
          <p:nvPr userDrawn="1"/>
        </p:nvSpPr>
        <p:spPr>
          <a:xfrm>
            <a:off x="5754188" y="4810100"/>
            <a:ext cx="4696098" cy="369332"/>
          </a:xfrm>
          <a:prstGeom prst="rect">
            <a:avLst/>
          </a:prstGeom>
          <a:noFill/>
        </p:spPr>
        <p:txBody>
          <a:bodyPr wrap="square" rtlCol="0">
            <a:spAutoFit/>
          </a:bodyPr>
          <a:lstStyle/>
          <a:p>
            <a:r>
              <a:rPr lang="en-CA" i="1">
                <a:solidFill>
                  <a:schemeClr val="tx1">
                    <a:lumMod val="50000"/>
                    <a:lumOff val="50000"/>
                  </a:schemeClr>
                </a:solidFill>
                <a:latin typeface="Roboto" panose="02000000000000000000" pitchFamily="2" charset="0"/>
                <a:ea typeface="Roboto" panose="02000000000000000000" pitchFamily="2" charset="0"/>
              </a:rPr>
              <a:t>Presenting Sponsor</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4197517" y="-25555"/>
            <a:ext cx="4975050" cy="520870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98394" y="2480537"/>
            <a:ext cx="3248526" cy="470928"/>
          </a:xfrm>
        </p:spPr>
        <p:txBody>
          <a:bodyPr anchor="b"/>
          <a:lstStyle>
            <a:lvl1pPr algn="l">
              <a:defRPr sz="3200"/>
            </a:lvl1pPr>
          </a:lstStyle>
          <a:p>
            <a:r>
              <a:rPr lang="en-US"/>
              <a:t>Speaker Name</a:t>
            </a:r>
          </a:p>
        </p:txBody>
      </p:sp>
      <p:sp>
        <p:nvSpPr>
          <p:cNvPr id="18" name="Text Placeholder 17"/>
          <p:cNvSpPr>
            <a:spLocks noGrp="1"/>
          </p:cNvSpPr>
          <p:nvPr>
            <p:ph type="body" sz="quarter" idx="10" hasCustomPrompt="1"/>
          </p:nvPr>
        </p:nvSpPr>
        <p:spPr>
          <a:xfrm>
            <a:off x="498566" y="2944540"/>
            <a:ext cx="3248025" cy="405685"/>
          </a:xfrm>
        </p:spPr>
        <p:txBody>
          <a:bodyPr/>
          <a:lstStyle>
            <a:lvl1pPr marL="0" marR="0" indent="0" algn="l" defTabSz="457200" rtl="0" eaLnBrk="1" fontAlgn="auto" latinLnBrk="0" hangingPunct="1">
              <a:lnSpc>
                <a:spcPct val="100000"/>
              </a:lnSpc>
              <a:spcBef>
                <a:spcPct val="0"/>
              </a:spcBef>
              <a:spcAft>
                <a:spcPts val="0"/>
              </a:spcAft>
              <a:buClrTx/>
              <a:buSzTx/>
              <a:buFontTx/>
              <a:buNone/>
              <a:tabLst/>
              <a:defRPr kumimoji="0" lang="en-US" sz="2000"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a:t>Title, Company</a:t>
            </a:r>
          </a:p>
        </p:txBody>
      </p:sp>
      <p:sp>
        <p:nvSpPr>
          <p:cNvPr id="23" name="Text Placeholder 17"/>
          <p:cNvSpPr>
            <a:spLocks noGrp="1"/>
          </p:cNvSpPr>
          <p:nvPr>
            <p:ph type="body" sz="quarter" idx="11" hasCustomPrompt="1"/>
          </p:nvPr>
        </p:nvSpPr>
        <p:spPr>
          <a:xfrm>
            <a:off x="5819505" y="1136067"/>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One</a:t>
            </a:r>
          </a:p>
        </p:txBody>
      </p:sp>
      <p:sp>
        <p:nvSpPr>
          <p:cNvPr id="39" name="Picture Placeholder 38"/>
          <p:cNvSpPr>
            <a:spLocks noGrp="1"/>
          </p:cNvSpPr>
          <p:nvPr>
            <p:ph type="pic" sz="quarter" idx="12" hasCustomPrompt="1"/>
          </p:nvPr>
        </p:nvSpPr>
        <p:spPr>
          <a:xfrm>
            <a:off x="498394" y="644768"/>
            <a:ext cx="1443038" cy="1443037"/>
          </a:xfrm>
          <a:prstGeom prst="ellipse">
            <a:avLst/>
          </a:prstGeom>
          <a:solidFill>
            <a:schemeClr val="bg2">
              <a:lumMod val="95000"/>
            </a:schemeClr>
          </a:solidFill>
        </p:spPr>
        <p:txBody>
          <a:bodyPr anchor="ctr"/>
          <a:lstStyle>
            <a:lvl1pPr algn="ctr">
              <a:defRPr sz="1050"/>
            </a:lvl1pPr>
          </a:lstStyle>
          <a:p>
            <a:r>
              <a:rPr lang="en-US"/>
              <a:t>PLACE YOUR PHOTO HERE</a:t>
            </a:r>
          </a:p>
        </p:txBody>
      </p:sp>
      <p:sp>
        <p:nvSpPr>
          <p:cNvPr id="40" name="Text Placeholder 17"/>
          <p:cNvSpPr>
            <a:spLocks noGrp="1"/>
          </p:cNvSpPr>
          <p:nvPr>
            <p:ph type="body" sz="quarter" idx="13" hasCustomPrompt="1"/>
          </p:nvPr>
        </p:nvSpPr>
        <p:spPr>
          <a:xfrm>
            <a:off x="5819505" y="1405376"/>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1" name="Text Placeholder 17"/>
          <p:cNvSpPr>
            <a:spLocks noGrp="1"/>
          </p:cNvSpPr>
          <p:nvPr>
            <p:ph type="body" sz="quarter" idx="14" hasCustomPrompt="1"/>
          </p:nvPr>
        </p:nvSpPr>
        <p:spPr>
          <a:xfrm>
            <a:off x="5819505" y="2256323"/>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Two</a:t>
            </a:r>
          </a:p>
        </p:txBody>
      </p:sp>
      <p:sp>
        <p:nvSpPr>
          <p:cNvPr id="42" name="Text Placeholder 17"/>
          <p:cNvSpPr>
            <a:spLocks noGrp="1"/>
          </p:cNvSpPr>
          <p:nvPr>
            <p:ph type="body" sz="quarter" idx="15" hasCustomPrompt="1"/>
          </p:nvPr>
        </p:nvSpPr>
        <p:spPr>
          <a:xfrm>
            <a:off x="5819505" y="2525632"/>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3" name="Text Placeholder 17"/>
          <p:cNvSpPr>
            <a:spLocks noGrp="1"/>
          </p:cNvSpPr>
          <p:nvPr>
            <p:ph type="body" sz="quarter" idx="16" hasCustomPrompt="1"/>
          </p:nvPr>
        </p:nvSpPr>
        <p:spPr>
          <a:xfrm>
            <a:off x="5819505" y="3360045"/>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Three</a:t>
            </a:r>
          </a:p>
        </p:txBody>
      </p:sp>
      <p:sp>
        <p:nvSpPr>
          <p:cNvPr id="44" name="Text Placeholder 17"/>
          <p:cNvSpPr>
            <a:spLocks noGrp="1"/>
          </p:cNvSpPr>
          <p:nvPr>
            <p:ph type="body" sz="quarter" idx="17" hasCustomPrompt="1"/>
          </p:nvPr>
        </p:nvSpPr>
        <p:spPr>
          <a:xfrm>
            <a:off x="5819505" y="3629354"/>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9" name="Text Placeholder 48"/>
          <p:cNvSpPr>
            <a:spLocks noGrp="1"/>
          </p:cNvSpPr>
          <p:nvPr>
            <p:ph type="body" sz="quarter" idx="18" hasCustomPrompt="1"/>
          </p:nvPr>
        </p:nvSpPr>
        <p:spPr>
          <a:xfrm>
            <a:off x="882037" y="3484159"/>
            <a:ext cx="2864553"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a:solidFill>
                  <a:schemeClr val="accent1"/>
                </a:solidFill>
              </a:rPr>
              <a:t>/</a:t>
            </a:r>
            <a:r>
              <a:rPr lang="en-US" sz="1100" err="1">
                <a:solidFill>
                  <a:schemeClr val="accent1"/>
                </a:solidFill>
              </a:rPr>
              <a:t>yourname</a:t>
            </a:r>
            <a:endParaRPr lang="en-US" sz="1100">
              <a:solidFill>
                <a:schemeClr val="accent1"/>
              </a:solidFill>
            </a:endParaRPr>
          </a:p>
        </p:txBody>
      </p:sp>
      <p:sp>
        <p:nvSpPr>
          <p:cNvPr id="50" name="Text Placeholder 48"/>
          <p:cNvSpPr>
            <a:spLocks noGrp="1"/>
          </p:cNvSpPr>
          <p:nvPr>
            <p:ph type="body" sz="quarter" idx="19" hasCustomPrompt="1"/>
          </p:nvPr>
        </p:nvSpPr>
        <p:spPr>
          <a:xfrm>
            <a:off x="884502" y="3868788"/>
            <a:ext cx="2862087"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a:solidFill>
                  <a:schemeClr val="accent1"/>
                </a:solidFill>
              </a:rPr>
              <a:t>@</a:t>
            </a:r>
            <a:r>
              <a:rPr lang="en-US" sz="1100" err="1">
                <a:solidFill>
                  <a:schemeClr val="accent1"/>
                </a:solidFill>
              </a:rPr>
              <a:t>yourhandle</a:t>
            </a:r>
            <a:endParaRPr lang="en-US" sz="1100">
              <a:solidFill>
                <a:schemeClr val="accent1"/>
              </a:solidFill>
            </a:endParaRPr>
          </a:p>
        </p:txBody>
      </p:sp>
      <p:sp>
        <p:nvSpPr>
          <p:cNvPr id="51" name="Text Placeholder 48"/>
          <p:cNvSpPr>
            <a:spLocks noGrp="1"/>
          </p:cNvSpPr>
          <p:nvPr>
            <p:ph type="body" sz="quarter" idx="20" hasCustomPrompt="1"/>
          </p:nvPr>
        </p:nvSpPr>
        <p:spPr>
          <a:xfrm>
            <a:off x="881085" y="4243501"/>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err="1">
                <a:solidFill>
                  <a:schemeClr val="accent1"/>
                </a:solidFill>
              </a:rPr>
              <a:t>yourname</a:t>
            </a:r>
            <a:endParaRPr lang="en-US" sz="110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881085" y="4628130"/>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err="1">
                <a:solidFill>
                  <a:schemeClr val="accent1"/>
                </a:solidFill>
              </a:rPr>
              <a:t>youremail</a:t>
            </a:r>
            <a:endParaRPr lang="en-US" sz="1100">
              <a:solidFill>
                <a:schemeClr val="accent1"/>
              </a:solidFill>
            </a:endParaRPr>
          </a:p>
        </p:txBody>
      </p:sp>
    </p:spTree>
    <p:extLst>
      <p:ext uri="{BB962C8B-B14F-4D97-AF65-F5344CB8AC3E}">
        <p14:creationId xmlns:p14="http://schemas.microsoft.com/office/powerpoint/2010/main" val="3341325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_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4197517" y="-25555"/>
            <a:ext cx="4975050" cy="520870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2" name="Title 1"/>
          <p:cNvSpPr>
            <a:spLocks noGrp="1"/>
          </p:cNvSpPr>
          <p:nvPr>
            <p:ph type="title" hasCustomPrompt="1"/>
          </p:nvPr>
        </p:nvSpPr>
        <p:spPr>
          <a:xfrm>
            <a:off x="498394" y="1886177"/>
            <a:ext cx="3248526" cy="470928"/>
          </a:xfrm>
        </p:spPr>
        <p:txBody>
          <a:bodyPr anchor="b"/>
          <a:lstStyle>
            <a:lvl1pPr algn="l">
              <a:defRPr sz="3200">
                <a:latin typeface="Roboto" panose="02000000000000000000" pitchFamily="2" charset="0"/>
                <a:ea typeface="Roboto" panose="02000000000000000000" pitchFamily="2" charset="0"/>
              </a:defRPr>
            </a:lvl1pPr>
          </a:lstStyle>
          <a:p>
            <a:r>
              <a:rPr lang="en-US"/>
              <a:t>Speaker Name</a:t>
            </a:r>
          </a:p>
        </p:txBody>
      </p:sp>
      <p:sp>
        <p:nvSpPr>
          <p:cNvPr id="18" name="Text Placeholder 17"/>
          <p:cNvSpPr>
            <a:spLocks noGrp="1"/>
          </p:cNvSpPr>
          <p:nvPr>
            <p:ph type="body" sz="quarter" idx="10" hasCustomPrompt="1"/>
          </p:nvPr>
        </p:nvSpPr>
        <p:spPr>
          <a:xfrm>
            <a:off x="498566" y="2395900"/>
            <a:ext cx="3248025" cy="405685"/>
          </a:xfrm>
        </p:spPr>
        <p:txBody>
          <a:bodyPr/>
          <a:lstStyle>
            <a:lvl1pPr marL="0" marR="0" indent="0" algn="l" defTabSz="457200" rtl="0" eaLnBrk="1" fontAlgn="auto" latinLnBrk="0" hangingPunct="1">
              <a:lnSpc>
                <a:spcPct val="100000"/>
              </a:lnSpc>
              <a:spcBef>
                <a:spcPct val="0"/>
              </a:spcBef>
              <a:spcAft>
                <a:spcPts val="0"/>
              </a:spcAft>
              <a:buClrTx/>
              <a:buSzTx/>
              <a:buFontTx/>
              <a:buNone/>
              <a:tabLst/>
              <a:defRPr kumimoji="0" lang="en-US" sz="2000" b="0" i="0" u="none" strike="noStrike" kern="1200" cap="none" spc="0" normalizeH="0" baseline="0" dirty="0">
                <a:ln>
                  <a:noFill/>
                </a:ln>
                <a:solidFill>
                  <a:schemeClr val="accent4"/>
                </a:solidFill>
                <a:effectLst/>
                <a:uLnTx/>
                <a:uFillTx/>
                <a:latin typeface="Roboto" panose="02000000000000000000" pitchFamily="2" charset="0"/>
                <a:ea typeface="Roboto" panose="02000000000000000000" pitchFamily="2" charset="0"/>
                <a:cs typeface="Segoe UI Light" charset="0"/>
              </a:defRPr>
            </a:lvl1pPr>
          </a:lstStyle>
          <a:p>
            <a:pPr lvl="0"/>
            <a:r>
              <a:rPr lang="en-US"/>
              <a:t>Title, Company</a:t>
            </a:r>
          </a:p>
        </p:txBody>
      </p:sp>
      <p:sp>
        <p:nvSpPr>
          <p:cNvPr id="23" name="Text Placeholder 17"/>
          <p:cNvSpPr>
            <a:spLocks noGrp="1"/>
          </p:cNvSpPr>
          <p:nvPr>
            <p:ph type="body" sz="quarter" idx="11" hasCustomPrompt="1"/>
          </p:nvPr>
        </p:nvSpPr>
        <p:spPr>
          <a:xfrm>
            <a:off x="5819505" y="1136067"/>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One</a:t>
            </a:r>
          </a:p>
        </p:txBody>
      </p:sp>
      <p:sp>
        <p:nvSpPr>
          <p:cNvPr id="39" name="Picture Placeholder 38"/>
          <p:cNvSpPr>
            <a:spLocks noGrp="1"/>
          </p:cNvSpPr>
          <p:nvPr>
            <p:ph type="pic" sz="quarter" idx="12" hasCustomPrompt="1"/>
          </p:nvPr>
        </p:nvSpPr>
        <p:spPr>
          <a:xfrm>
            <a:off x="498394" y="339968"/>
            <a:ext cx="1443038" cy="1443037"/>
          </a:xfrm>
          <a:prstGeom prst="ellipse">
            <a:avLst/>
          </a:prstGeom>
          <a:solidFill>
            <a:schemeClr val="bg2">
              <a:lumMod val="95000"/>
            </a:schemeClr>
          </a:solidFill>
        </p:spPr>
        <p:txBody>
          <a:bodyPr anchor="ctr"/>
          <a:lstStyle>
            <a:lvl1pPr algn="ctr">
              <a:defRPr sz="1050">
                <a:latin typeface="Roboto" panose="02000000000000000000" pitchFamily="2" charset="0"/>
                <a:ea typeface="Roboto" panose="02000000000000000000" pitchFamily="2" charset="0"/>
              </a:defRPr>
            </a:lvl1pPr>
          </a:lstStyle>
          <a:p>
            <a:r>
              <a:rPr lang="en-US"/>
              <a:t>PLACE YOUR PHOTO HERE</a:t>
            </a:r>
          </a:p>
        </p:txBody>
      </p:sp>
      <p:sp>
        <p:nvSpPr>
          <p:cNvPr id="40" name="Text Placeholder 17"/>
          <p:cNvSpPr>
            <a:spLocks noGrp="1"/>
          </p:cNvSpPr>
          <p:nvPr>
            <p:ph type="body" sz="quarter" idx="13" hasCustomPrompt="1"/>
          </p:nvPr>
        </p:nvSpPr>
        <p:spPr>
          <a:xfrm>
            <a:off x="5819505" y="1405376"/>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1" name="Text Placeholder 17"/>
          <p:cNvSpPr>
            <a:spLocks noGrp="1"/>
          </p:cNvSpPr>
          <p:nvPr>
            <p:ph type="body" sz="quarter" idx="14" hasCustomPrompt="1"/>
          </p:nvPr>
        </p:nvSpPr>
        <p:spPr>
          <a:xfrm>
            <a:off x="5819505" y="2256323"/>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Two</a:t>
            </a:r>
          </a:p>
        </p:txBody>
      </p:sp>
      <p:sp>
        <p:nvSpPr>
          <p:cNvPr id="42" name="Text Placeholder 17"/>
          <p:cNvSpPr>
            <a:spLocks noGrp="1"/>
          </p:cNvSpPr>
          <p:nvPr>
            <p:ph type="body" sz="quarter" idx="15" hasCustomPrompt="1"/>
          </p:nvPr>
        </p:nvSpPr>
        <p:spPr>
          <a:xfrm>
            <a:off x="5819505" y="2525632"/>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3" name="Text Placeholder 17"/>
          <p:cNvSpPr>
            <a:spLocks noGrp="1"/>
          </p:cNvSpPr>
          <p:nvPr>
            <p:ph type="body" sz="quarter" idx="16" hasCustomPrompt="1"/>
          </p:nvPr>
        </p:nvSpPr>
        <p:spPr>
          <a:xfrm>
            <a:off x="5819505" y="3360045"/>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Three</a:t>
            </a:r>
          </a:p>
        </p:txBody>
      </p:sp>
      <p:sp>
        <p:nvSpPr>
          <p:cNvPr id="44" name="Text Placeholder 17"/>
          <p:cNvSpPr>
            <a:spLocks noGrp="1"/>
          </p:cNvSpPr>
          <p:nvPr>
            <p:ph type="body" sz="quarter" idx="17" hasCustomPrompt="1"/>
          </p:nvPr>
        </p:nvSpPr>
        <p:spPr>
          <a:xfrm>
            <a:off x="5819505" y="3629354"/>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9" name="Text Placeholder 48"/>
          <p:cNvSpPr>
            <a:spLocks noGrp="1"/>
          </p:cNvSpPr>
          <p:nvPr>
            <p:ph type="body" sz="quarter" idx="18" hasCustomPrompt="1"/>
          </p:nvPr>
        </p:nvSpPr>
        <p:spPr>
          <a:xfrm>
            <a:off x="882037" y="3179359"/>
            <a:ext cx="2864553" cy="261938"/>
          </a:xfrm>
        </p:spPr>
        <p:txBody>
          <a:bodyPr/>
          <a:lstStyle>
            <a:lvl1pPr marL="0" indent="0" algn="l" defTabSz="914400" rtl="0" eaLnBrk="1" latinLnBrk="0" hangingPunct="1">
              <a:buNone/>
              <a:defRPr lang="en-US" sz="1100" kern="1200" dirty="0">
                <a:solidFill>
                  <a:schemeClr val="accent1"/>
                </a:solidFill>
                <a:latin typeface="Roboto" panose="02000000000000000000" pitchFamily="2" charset="0"/>
                <a:ea typeface="Roboto" panose="02000000000000000000" pitchFamily="2" charset="0"/>
                <a:cs typeface="+mn-cs"/>
              </a:defRPr>
            </a:lvl1pPr>
          </a:lstStyle>
          <a:p>
            <a:r>
              <a:rPr lang="en-US" sz="1100">
                <a:solidFill>
                  <a:schemeClr val="accent1"/>
                </a:solidFill>
              </a:rPr>
              <a:t>/</a:t>
            </a:r>
            <a:r>
              <a:rPr lang="en-US" sz="1100" err="1">
                <a:solidFill>
                  <a:schemeClr val="accent1"/>
                </a:solidFill>
              </a:rPr>
              <a:t>yourname</a:t>
            </a:r>
            <a:endParaRPr lang="en-US" sz="1100">
              <a:solidFill>
                <a:schemeClr val="accent1"/>
              </a:solidFill>
            </a:endParaRPr>
          </a:p>
        </p:txBody>
      </p:sp>
      <p:sp>
        <p:nvSpPr>
          <p:cNvPr id="50" name="Text Placeholder 48"/>
          <p:cNvSpPr>
            <a:spLocks noGrp="1"/>
          </p:cNvSpPr>
          <p:nvPr>
            <p:ph type="body" sz="quarter" idx="19" hasCustomPrompt="1"/>
          </p:nvPr>
        </p:nvSpPr>
        <p:spPr>
          <a:xfrm>
            <a:off x="884502" y="3563988"/>
            <a:ext cx="2862087" cy="261938"/>
          </a:xfrm>
        </p:spPr>
        <p:txBody>
          <a:bodyPr/>
          <a:lstStyle>
            <a:lvl1pPr marL="0" indent="0" algn="l" defTabSz="914400" rtl="0" eaLnBrk="1" latinLnBrk="0" hangingPunct="1">
              <a:buNone/>
              <a:defRPr lang="en-US" sz="1100" kern="1200" dirty="0">
                <a:solidFill>
                  <a:schemeClr val="accent1"/>
                </a:solidFill>
                <a:latin typeface="Roboto" panose="02000000000000000000" pitchFamily="2" charset="0"/>
                <a:ea typeface="Roboto" panose="02000000000000000000" pitchFamily="2" charset="0"/>
                <a:cs typeface="+mn-cs"/>
              </a:defRPr>
            </a:lvl1pPr>
          </a:lstStyle>
          <a:p>
            <a:r>
              <a:rPr lang="en-US" sz="1100">
                <a:solidFill>
                  <a:schemeClr val="accent1"/>
                </a:solidFill>
              </a:rPr>
              <a:t>@</a:t>
            </a:r>
            <a:r>
              <a:rPr lang="en-US" sz="1100" err="1">
                <a:solidFill>
                  <a:schemeClr val="accent1"/>
                </a:solidFill>
              </a:rPr>
              <a:t>yourhandle</a:t>
            </a:r>
            <a:endParaRPr lang="en-US" sz="1100">
              <a:solidFill>
                <a:schemeClr val="accent1"/>
              </a:solidFill>
            </a:endParaRPr>
          </a:p>
        </p:txBody>
      </p:sp>
      <p:sp>
        <p:nvSpPr>
          <p:cNvPr id="51" name="Text Placeholder 48"/>
          <p:cNvSpPr>
            <a:spLocks noGrp="1"/>
          </p:cNvSpPr>
          <p:nvPr>
            <p:ph type="body" sz="quarter" idx="20" hasCustomPrompt="1"/>
          </p:nvPr>
        </p:nvSpPr>
        <p:spPr>
          <a:xfrm>
            <a:off x="881085" y="3938701"/>
            <a:ext cx="2865504" cy="261938"/>
          </a:xfrm>
        </p:spPr>
        <p:txBody>
          <a:bodyPr/>
          <a:lstStyle>
            <a:lvl1pPr marL="0" indent="0" algn="l" defTabSz="914400" rtl="0" eaLnBrk="1" latinLnBrk="0" hangingPunct="1">
              <a:buNone/>
              <a:defRPr lang="en-US" sz="1100" kern="1200" dirty="0">
                <a:solidFill>
                  <a:schemeClr val="accent1"/>
                </a:solidFill>
                <a:latin typeface="Roboto" panose="02000000000000000000" pitchFamily="2" charset="0"/>
                <a:ea typeface="Roboto" panose="02000000000000000000" pitchFamily="2" charset="0"/>
                <a:cs typeface="+mn-cs"/>
              </a:defRPr>
            </a:lvl1pPr>
          </a:lstStyle>
          <a:p>
            <a:r>
              <a:rPr lang="en-US" sz="1100" err="1">
                <a:solidFill>
                  <a:schemeClr val="accent1"/>
                </a:solidFill>
              </a:rPr>
              <a:t>yourname</a:t>
            </a:r>
            <a:endParaRPr lang="en-US" sz="110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881085" y="4323330"/>
            <a:ext cx="2865504" cy="261938"/>
          </a:xfrm>
        </p:spPr>
        <p:txBody>
          <a:bodyPr/>
          <a:lstStyle>
            <a:lvl1pPr marL="0" indent="0" algn="l" defTabSz="914400" rtl="0" eaLnBrk="1" latinLnBrk="0" hangingPunct="1">
              <a:buNone/>
              <a:defRPr lang="en-US" sz="1100" kern="1200" dirty="0">
                <a:solidFill>
                  <a:schemeClr val="accent1"/>
                </a:solidFill>
                <a:latin typeface="Roboto" panose="02000000000000000000" pitchFamily="2" charset="0"/>
                <a:ea typeface="Roboto" panose="02000000000000000000" pitchFamily="2" charset="0"/>
                <a:cs typeface="+mn-cs"/>
              </a:defRPr>
            </a:lvl1pPr>
          </a:lstStyle>
          <a:p>
            <a:r>
              <a:rPr lang="en-US" sz="1100" err="1">
                <a:solidFill>
                  <a:schemeClr val="accent1"/>
                </a:solidFill>
              </a:rPr>
              <a:t>youremail</a:t>
            </a:r>
            <a:endParaRPr lang="en-US" sz="1100">
              <a:solidFill>
                <a:schemeClr val="accent1"/>
              </a:solidFill>
            </a:endParaRPr>
          </a:p>
        </p:txBody>
      </p:sp>
    </p:spTree>
    <p:extLst>
      <p:ext uri="{BB962C8B-B14F-4D97-AF65-F5344CB8AC3E}">
        <p14:creationId xmlns:p14="http://schemas.microsoft.com/office/powerpoint/2010/main" val="3321360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3_Agenda">
    <p:spTree>
      <p:nvGrpSpPr>
        <p:cNvPr id="1" name=""/>
        <p:cNvGrpSpPr/>
        <p:nvPr/>
      </p:nvGrpSpPr>
      <p:grpSpPr>
        <a:xfrm>
          <a:off x="0" y="0"/>
          <a:ext cx="0" cy="0"/>
          <a:chOff x="0" y="0"/>
          <a:chExt cx="0" cy="0"/>
        </a:xfrm>
      </p:grpSpPr>
      <p:sp>
        <p:nvSpPr>
          <p:cNvPr id="14" name="Content Placeholder 13"/>
          <p:cNvSpPr>
            <a:spLocks noGrp="1"/>
          </p:cNvSpPr>
          <p:nvPr>
            <p:ph sz="quarter" idx="10"/>
          </p:nvPr>
        </p:nvSpPr>
        <p:spPr>
          <a:xfrm>
            <a:off x="322028" y="1782295"/>
            <a:ext cx="8242300" cy="1964387"/>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Roboto" panose="02000000000000000000" pitchFamily="2" charset="0"/>
                <a:ea typeface="Roboto" panose="02000000000000000000" pitchFamily="2"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a:t>Click to edit Master text styles</a:t>
            </a:r>
          </a:p>
          <a:p>
            <a:pPr lvl="0"/>
            <a:r>
              <a:rPr lang="en-US"/>
              <a:t>Click to edit Master text styles</a:t>
            </a:r>
          </a:p>
          <a:p>
            <a:pPr lvl="0"/>
            <a:r>
              <a:rPr lang="en-US"/>
              <a:t>Click to edit Master text styles</a:t>
            </a:r>
          </a:p>
          <a:p>
            <a:pPr lvl="0"/>
            <a:r>
              <a:rPr lang="en-US"/>
              <a:t>Click to edit Master text styles</a:t>
            </a:r>
          </a:p>
        </p:txBody>
      </p:sp>
      <p:sp>
        <p:nvSpPr>
          <p:cNvPr id="2" name="Title 1"/>
          <p:cNvSpPr>
            <a:spLocks noGrp="1"/>
          </p:cNvSpPr>
          <p:nvPr>
            <p:ph type="title" hasCustomPrompt="1"/>
          </p:nvPr>
        </p:nvSpPr>
        <p:spPr>
          <a:xfrm>
            <a:off x="322028" y="251227"/>
            <a:ext cx="8242300" cy="612956"/>
          </a:xfrm>
        </p:spPr>
        <p:txBody>
          <a:bodyPr/>
          <a:lstStyle>
            <a:lvl1pPr>
              <a:defRPr>
                <a:solidFill>
                  <a:schemeClr val="tx1"/>
                </a:solidFill>
                <a:latin typeface="Roboto" panose="02000000000000000000" pitchFamily="2" charset="0"/>
                <a:ea typeface="Roboto" panose="02000000000000000000" pitchFamily="2" charset="0"/>
              </a:defRPr>
            </a:lvl1pPr>
          </a:lstStyle>
          <a:p>
            <a:r>
              <a:rPr lang="en-US"/>
              <a:t>Agenda</a:t>
            </a:r>
          </a:p>
        </p:txBody>
      </p:sp>
      <p:sp>
        <p:nvSpPr>
          <p:cNvPr id="4" name="Content Placeholder 13"/>
          <p:cNvSpPr>
            <a:spLocks noGrp="1"/>
          </p:cNvSpPr>
          <p:nvPr>
            <p:ph sz="quarter" idx="11"/>
          </p:nvPr>
        </p:nvSpPr>
        <p:spPr>
          <a:xfrm>
            <a:off x="322028" y="909249"/>
            <a:ext cx="8242300" cy="429594"/>
          </a:xfrm>
        </p:spPr>
        <p:txBody>
          <a:bodyPr>
            <a:noAutofit/>
          </a:bodyPr>
          <a:lstStyle>
            <a:lvl1pPr marL="0" marR="0" indent="0" algn="l" defTabSz="914400" rtl="0" eaLnBrk="1" fontAlgn="auto" latinLnBrk="0" hangingPunct="1">
              <a:lnSpc>
                <a:spcPct val="100000"/>
              </a:lnSpc>
              <a:spcBef>
                <a:spcPct val="20000"/>
              </a:spcBef>
              <a:spcAft>
                <a:spcPts val="0"/>
              </a:spcAft>
              <a:buClr>
                <a:schemeClr val="accent1"/>
              </a:buClr>
              <a:buSzTx/>
              <a:buFont typeface="Arial" charset="0"/>
              <a:buNone/>
              <a:tabLst/>
              <a:defRPr sz="2000">
                <a:solidFill>
                  <a:schemeClr val="tx1"/>
                </a:solidFill>
                <a:latin typeface="Roboto" panose="02000000000000000000" pitchFamily="2" charset="0"/>
                <a:ea typeface="Roboto" panose="02000000000000000000" pitchFamily="2"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a:t>Click to edit Master text</a:t>
            </a:r>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2376569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4_Agenda">
    <p:spTree>
      <p:nvGrpSpPr>
        <p:cNvPr id="1" name=""/>
        <p:cNvGrpSpPr/>
        <p:nvPr/>
      </p:nvGrpSpPr>
      <p:grpSpPr>
        <a:xfrm>
          <a:off x="0" y="0"/>
          <a:ext cx="0" cy="0"/>
          <a:chOff x="0" y="0"/>
          <a:chExt cx="0" cy="0"/>
        </a:xfrm>
      </p:grpSpPr>
      <p:sp>
        <p:nvSpPr>
          <p:cNvPr id="14" name="Content Placeholder 13"/>
          <p:cNvSpPr>
            <a:spLocks noGrp="1"/>
          </p:cNvSpPr>
          <p:nvPr>
            <p:ph sz="quarter" idx="10" hasCustomPrompt="1"/>
          </p:nvPr>
        </p:nvSpPr>
        <p:spPr>
          <a:xfrm>
            <a:off x="322028" y="985737"/>
            <a:ext cx="8480066" cy="2697804"/>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Roboto" panose="02000000000000000000" pitchFamily="2" charset="0"/>
                <a:ea typeface="Roboto" panose="02000000000000000000" pitchFamily="2" charset="0"/>
                <a:cs typeface="Segoe UI Semilight" panose="020B0402040204020203" pitchFamily="34" charset="0"/>
              </a:defRPr>
            </a:lvl1pPr>
            <a:lvl2pPr>
              <a:buClr>
                <a:srgbClr val="0090D2"/>
              </a:buClr>
              <a:defRPr>
                <a:solidFill>
                  <a:srgbClr val="58585A"/>
                </a:solidFill>
                <a:latin typeface="Roboto" panose="02000000000000000000" pitchFamily="2" charset="0"/>
                <a:ea typeface="Roboto" panose="02000000000000000000" pitchFamily="2" charset="0"/>
              </a:defRPr>
            </a:lvl2pPr>
            <a:lvl3pPr>
              <a:buClr>
                <a:srgbClr val="0090D2"/>
              </a:buClr>
              <a:defRPr>
                <a:solidFill>
                  <a:srgbClr val="58585A"/>
                </a:solidFill>
                <a:latin typeface="Roboto" panose="02000000000000000000" pitchFamily="2" charset="0"/>
                <a:ea typeface="Roboto" panose="02000000000000000000" pitchFamily="2" charset="0"/>
              </a:defRPr>
            </a:lvl3pPr>
            <a:lvl4pPr>
              <a:buClr>
                <a:srgbClr val="0090D2"/>
              </a:buClr>
              <a:defRPr>
                <a:solidFill>
                  <a:srgbClr val="58585A"/>
                </a:solidFill>
                <a:latin typeface="Roboto" panose="02000000000000000000" pitchFamily="2" charset="0"/>
                <a:ea typeface="Roboto" panose="02000000000000000000" pitchFamily="2" charset="0"/>
              </a:defRPr>
            </a:lvl4pPr>
            <a:lvl5pPr>
              <a:buClr>
                <a:srgbClr val="0090D2"/>
              </a:buClr>
              <a:defRPr>
                <a:solidFill>
                  <a:srgbClr val="58585A"/>
                </a:solidFill>
                <a:latin typeface="+mn-lt"/>
              </a:defRPr>
            </a:lvl5pPr>
          </a:lstStyle>
          <a:p>
            <a:pPr lvl="0"/>
            <a:r>
              <a:rPr lang="en-US"/>
              <a:t>Click to edit Master text styles</a:t>
            </a:r>
          </a:p>
          <a:p>
            <a:pPr lvl="1"/>
            <a:r>
              <a:rPr lang="en-US"/>
              <a:t>Click to edit Master text styles</a:t>
            </a:r>
          </a:p>
          <a:p>
            <a:pPr lvl="2"/>
            <a:r>
              <a:rPr lang="en-US"/>
              <a:t>Click to edit Master text styles</a:t>
            </a:r>
          </a:p>
          <a:p>
            <a:pPr lvl="3"/>
            <a:r>
              <a:rPr lang="en-US"/>
              <a:t>Click to edit Master text styles</a:t>
            </a:r>
          </a:p>
        </p:txBody>
      </p:sp>
      <p:sp>
        <p:nvSpPr>
          <p:cNvPr id="2" name="Title 1"/>
          <p:cNvSpPr>
            <a:spLocks noGrp="1"/>
          </p:cNvSpPr>
          <p:nvPr>
            <p:ph type="title"/>
          </p:nvPr>
        </p:nvSpPr>
        <p:spPr/>
        <p:txBody>
          <a:bodyPr/>
          <a:lstStyle>
            <a:lvl1pPr>
              <a:defRPr>
                <a:solidFill>
                  <a:schemeClr val="tx1"/>
                </a:solidFill>
                <a:latin typeface="Roboto" panose="02000000000000000000" pitchFamily="2" charset="0"/>
                <a:ea typeface="Roboto" panose="02000000000000000000" pitchFamily="2" charset="0"/>
              </a:defRPr>
            </a:lvl1pPr>
          </a:lstStyle>
          <a:p>
            <a:endParaRPr lang="en-US"/>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2282872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tx1"/>
                </a:solidFill>
                <a:latin typeface="Roboto" panose="02000000000000000000" pitchFamily="2" charset="0"/>
                <a:ea typeface="Roboto" panose="02000000000000000000" pitchFamily="2" charset="0"/>
              </a:defRPr>
            </a:lvl1pPr>
          </a:lstStyle>
          <a:p>
            <a:r>
              <a:rPr lang="en-US"/>
              <a:t>Titles are set 36pt Segoe UI</a:t>
            </a:r>
          </a:p>
        </p:txBody>
      </p:sp>
      <p:sp>
        <p:nvSpPr>
          <p:cNvPr id="4" name="Content Placeholder 3"/>
          <p:cNvSpPr>
            <a:spLocks noGrp="1"/>
          </p:cNvSpPr>
          <p:nvPr>
            <p:ph sz="quarter" idx="10" hasCustomPrompt="1"/>
          </p:nvPr>
        </p:nvSpPr>
        <p:spPr>
          <a:xfrm>
            <a:off x="322028" y="1505141"/>
            <a:ext cx="8261350" cy="448355"/>
          </a:xfrm>
        </p:spPr>
        <p:txBody>
          <a:bodyPr anchor="b"/>
          <a:lstStyle>
            <a:lvl1pPr marL="0" indent="0">
              <a:buNone/>
              <a:defRPr sz="2800" b="0" i="0">
                <a:solidFill>
                  <a:schemeClr val="accent3"/>
                </a:solidFill>
                <a:latin typeface="Roboto" panose="02000000000000000000" pitchFamily="2" charset="0"/>
                <a:ea typeface="Roboto" panose="02000000000000000000" pitchFamily="2"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One Style</a:t>
            </a:r>
          </a:p>
        </p:txBody>
      </p:sp>
      <p:sp>
        <p:nvSpPr>
          <p:cNvPr id="5" name="Content Placeholder 3"/>
          <p:cNvSpPr>
            <a:spLocks noGrp="1"/>
          </p:cNvSpPr>
          <p:nvPr>
            <p:ph sz="quarter" idx="11" hasCustomPrompt="1"/>
          </p:nvPr>
        </p:nvSpPr>
        <p:spPr>
          <a:xfrm>
            <a:off x="322028" y="1952028"/>
            <a:ext cx="8261350" cy="407104"/>
          </a:xfrm>
        </p:spPr>
        <p:txBody>
          <a:bodyPr/>
          <a:lstStyle>
            <a:lvl1pPr marL="0" indent="0">
              <a:buNone/>
              <a:defRPr sz="1600">
                <a:solidFill>
                  <a:schemeClr val="tx1"/>
                </a:solidFill>
                <a:latin typeface="Roboto" panose="02000000000000000000" pitchFamily="2" charset="0"/>
                <a:ea typeface="Roboto" panose="02000000000000000000" pitchFamily="2"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
        <p:nvSpPr>
          <p:cNvPr id="6" name="Content Placeholder 3"/>
          <p:cNvSpPr>
            <a:spLocks noGrp="1"/>
          </p:cNvSpPr>
          <p:nvPr>
            <p:ph sz="quarter" idx="12" hasCustomPrompt="1"/>
          </p:nvPr>
        </p:nvSpPr>
        <p:spPr>
          <a:xfrm>
            <a:off x="322028" y="2536420"/>
            <a:ext cx="8261350" cy="448355"/>
          </a:xfrm>
        </p:spPr>
        <p:txBody>
          <a:bodyPr anchor="b"/>
          <a:lstStyle>
            <a:lvl1pPr marL="0" indent="0">
              <a:buNone/>
              <a:defRPr sz="2000" b="0" i="0">
                <a:solidFill>
                  <a:schemeClr val="tx1"/>
                </a:solidFill>
                <a:latin typeface="Roboto" panose="02000000000000000000" pitchFamily="2" charset="0"/>
                <a:ea typeface="Roboto" panose="02000000000000000000" pitchFamily="2"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Two Style</a:t>
            </a:r>
          </a:p>
        </p:txBody>
      </p:sp>
      <p:sp>
        <p:nvSpPr>
          <p:cNvPr id="7" name="Content Placeholder 3"/>
          <p:cNvSpPr>
            <a:spLocks noGrp="1"/>
          </p:cNvSpPr>
          <p:nvPr>
            <p:ph sz="quarter" idx="13" hasCustomPrompt="1"/>
          </p:nvPr>
        </p:nvSpPr>
        <p:spPr>
          <a:xfrm>
            <a:off x="322028" y="2983308"/>
            <a:ext cx="8261350" cy="407104"/>
          </a:xfrm>
        </p:spPr>
        <p:txBody>
          <a:bodyPr/>
          <a:lstStyle>
            <a:lvl1pPr marL="0" indent="0">
              <a:buNone/>
              <a:defRPr sz="1600">
                <a:solidFill>
                  <a:schemeClr val="tx1"/>
                </a:solidFill>
                <a:latin typeface="Roboto" panose="02000000000000000000" pitchFamily="2" charset="0"/>
                <a:ea typeface="Roboto" panose="02000000000000000000" pitchFamily="2"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
        <p:nvSpPr>
          <p:cNvPr id="8" name="Content Placeholder 3"/>
          <p:cNvSpPr>
            <a:spLocks noGrp="1"/>
          </p:cNvSpPr>
          <p:nvPr>
            <p:ph sz="quarter" idx="14" hasCustomPrompt="1"/>
          </p:nvPr>
        </p:nvSpPr>
        <p:spPr>
          <a:xfrm>
            <a:off x="322028" y="3540197"/>
            <a:ext cx="8261350" cy="448355"/>
          </a:xfrm>
        </p:spPr>
        <p:txBody>
          <a:bodyPr anchor="b"/>
          <a:lstStyle>
            <a:lvl1pPr marL="0" indent="0">
              <a:buNone/>
              <a:defRPr sz="1400" b="1" i="0">
                <a:solidFill>
                  <a:schemeClr val="bg2">
                    <a:lumMod val="65000"/>
                  </a:schemeClr>
                </a:solidFill>
                <a:latin typeface="Roboto" panose="02000000000000000000" pitchFamily="2" charset="0"/>
                <a:ea typeface="Roboto" panose="02000000000000000000" pitchFamily="2"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THREE STYLE</a:t>
            </a:r>
          </a:p>
        </p:txBody>
      </p:sp>
      <p:sp>
        <p:nvSpPr>
          <p:cNvPr id="9" name="Content Placeholder 3"/>
          <p:cNvSpPr>
            <a:spLocks noGrp="1"/>
          </p:cNvSpPr>
          <p:nvPr>
            <p:ph sz="quarter" idx="15" hasCustomPrompt="1"/>
          </p:nvPr>
        </p:nvSpPr>
        <p:spPr>
          <a:xfrm>
            <a:off x="322028" y="3987085"/>
            <a:ext cx="8261350" cy="407104"/>
          </a:xfrm>
        </p:spPr>
        <p:txBody>
          <a:bodyPr/>
          <a:lstStyle>
            <a:lvl1pPr marL="0" indent="0">
              <a:buNone/>
              <a:defRPr sz="1600">
                <a:solidFill>
                  <a:schemeClr val="tx1"/>
                </a:solidFill>
                <a:latin typeface="Roboto" panose="02000000000000000000" pitchFamily="2" charset="0"/>
                <a:ea typeface="Roboto" panose="02000000000000000000" pitchFamily="2"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Tree>
    <p:extLst>
      <p:ext uri="{BB962C8B-B14F-4D97-AF65-F5344CB8AC3E}">
        <p14:creationId xmlns:p14="http://schemas.microsoft.com/office/powerpoint/2010/main" val="18344184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1_Two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7" name="Text Placeholder 30"/>
          <p:cNvSpPr>
            <a:spLocks noGrp="1"/>
          </p:cNvSpPr>
          <p:nvPr>
            <p:ph type="body" sz="quarter" idx="10" hasCustomPrompt="1"/>
          </p:nvPr>
        </p:nvSpPr>
        <p:spPr>
          <a:xfrm>
            <a:off x="31628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0" name="Text Placeholder 30"/>
          <p:cNvSpPr>
            <a:spLocks noGrp="1"/>
          </p:cNvSpPr>
          <p:nvPr>
            <p:ph type="body" sz="quarter" idx="14" hasCustomPrompt="1"/>
          </p:nvPr>
        </p:nvSpPr>
        <p:spPr>
          <a:xfrm>
            <a:off x="487109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3" name="Text Placeholder 20"/>
          <p:cNvSpPr>
            <a:spLocks noGrp="1"/>
          </p:cNvSpPr>
          <p:nvPr>
            <p:ph type="body" sz="quarter" idx="13"/>
          </p:nvPr>
        </p:nvSpPr>
        <p:spPr>
          <a:xfrm>
            <a:off x="316285" y="2160471"/>
            <a:ext cx="3680532" cy="2392075"/>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4" name="Text Placeholder 20"/>
          <p:cNvSpPr>
            <a:spLocks noGrp="1"/>
          </p:cNvSpPr>
          <p:nvPr>
            <p:ph type="body" sz="quarter" idx="15"/>
          </p:nvPr>
        </p:nvSpPr>
        <p:spPr>
          <a:xfrm>
            <a:off x="4871095" y="2160471"/>
            <a:ext cx="3680532" cy="2392075"/>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9033417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1_Three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10" name="Text Placeholder 30">
            <a:extLst>
              <a:ext uri="{FF2B5EF4-FFF2-40B4-BE49-F238E27FC236}">
                <a16:creationId xmlns:a16="http://schemas.microsoft.com/office/drawing/2014/main" id="{65F210F2-521B-6741-B975-50EF2D4EC197}"/>
              </a:ext>
            </a:extLst>
          </p:cNvPr>
          <p:cNvSpPr>
            <a:spLocks noGrp="1"/>
          </p:cNvSpPr>
          <p:nvPr>
            <p:ph type="body" sz="quarter" idx="10" hasCustomPrompt="1"/>
          </p:nvPr>
        </p:nvSpPr>
        <p:spPr>
          <a:xfrm>
            <a:off x="316286"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4" name="Text Placeholder 20">
            <a:extLst>
              <a:ext uri="{FF2B5EF4-FFF2-40B4-BE49-F238E27FC236}">
                <a16:creationId xmlns:a16="http://schemas.microsoft.com/office/drawing/2014/main" id="{C6336D19-C3A6-B54B-B7DA-6CC247A3B56E}"/>
              </a:ext>
            </a:extLst>
          </p:cNvPr>
          <p:cNvSpPr>
            <a:spLocks noGrp="1"/>
          </p:cNvSpPr>
          <p:nvPr>
            <p:ph type="body" sz="quarter" idx="13"/>
          </p:nvPr>
        </p:nvSpPr>
        <p:spPr>
          <a:xfrm>
            <a:off x="316285"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5" name="Text Placeholder 30">
            <a:extLst>
              <a:ext uri="{FF2B5EF4-FFF2-40B4-BE49-F238E27FC236}">
                <a16:creationId xmlns:a16="http://schemas.microsoft.com/office/drawing/2014/main" id="{5F626A8B-0B08-5A4E-AAA8-5CC160150B1A}"/>
              </a:ext>
            </a:extLst>
          </p:cNvPr>
          <p:cNvSpPr>
            <a:spLocks noGrp="1"/>
          </p:cNvSpPr>
          <p:nvPr>
            <p:ph type="body" sz="quarter" idx="18" hasCustomPrompt="1"/>
          </p:nvPr>
        </p:nvSpPr>
        <p:spPr>
          <a:xfrm>
            <a:off x="3258269"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6" name="Text Placeholder 20">
            <a:extLst>
              <a:ext uri="{FF2B5EF4-FFF2-40B4-BE49-F238E27FC236}">
                <a16:creationId xmlns:a16="http://schemas.microsoft.com/office/drawing/2014/main" id="{6736DCF7-76FB-D641-9BC4-BEA06A076A32}"/>
              </a:ext>
            </a:extLst>
          </p:cNvPr>
          <p:cNvSpPr>
            <a:spLocks noGrp="1"/>
          </p:cNvSpPr>
          <p:nvPr>
            <p:ph type="body" sz="quarter" idx="19"/>
          </p:nvPr>
        </p:nvSpPr>
        <p:spPr>
          <a:xfrm>
            <a:off x="3258268"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7" name="Text Placeholder 30">
            <a:extLst>
              <a:ext uri="{FF2B5EF4-FFF2-40B4-BE49-F238E27FC236}">
                <a16:creationId xmlns:a16="http://schemas.microsoft.com/office/drawing/2014/main" id="{9030E0D3-B5C3-8F43-B31B-2885A9BCA267}"/>
              </a:ext>
            </a:extLst>
          </p:cNvPr>
          <p:cNvSpPr>
            <a:spLocks noGrp="1"/>
          </p:cNvSpPr>
          <p:nvPr>
            <p:ph type="body" sz="quarter" idx="20" hasCustomPrompt="1"/>
          </p:nvPr>
        </p:nvSpPr>
        <p:spPr>
          <a:xfrm>
            <a:off x="6200250"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8" name="Text Placeholder 20">
            <a:extLst>
              <a:ext uri="{FF2B5EF4-FFF2-40B4-BE49-F238E27FC236}">
                <a16:creationId xmlns:a16="http://schemas.microsoft.com/office/drawing/2014/main" id="{9B6C99B5-835B-5B44-9225-15F0E3BE23A7}"/>
              </a:ext>
            </a:extLst>
          </p:cNvPr>
          <p:cNvSpPr>
            <a:spLocks noGrp="1"/>
          </p:cNvSpPr>
          <p:nvPr>
            <p:ph type="body" sz="quarter" idx="21"/>
          </p:nvPr>
        </p:nvSpPr>
        <p:spPr>
          <a:xfrm>
            <a:off x="6200249"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20405836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Six Poi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atin typeface="Roboto" panose="02000000000000000000" pitchFamily="2" charset="0"/>
                <a:ea typeface="Roboto" panose="02000000000000000000" pitchFamily="2" charset="0"/>
              </a:defRPr>
            </a:lvl1pPr>
          </a:lstStyle>
          <a:p>
            <a:r>
              <a:rPr lang="en-US"/>
              <a:t>Click to edit Master title style</a:t>
            </a:r>
          </a:p>
        </p:txBody>
      </p:sp>
      <p:sp>
        <p:nvSpPr>
          <p:cNvPr id="21" name="Text Placeholder 19"/>
          <p:cNvSpPr>
            <a:spLocks noGrp="1"/>
          </p:cNvSpPr>
          <p:nvPr>
            <p:ph type="body" sz="quarter" idx="11"/>
          </p:nvPr>
        </p:nvSpPr>
        <p:spPr>
          <a:xfrm>
            <a:off x="634070"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2" name="Text Placeholder 19"/>
          <p:cNvSpPr>
            <a:spLocks noGrp="1"/>
          </p:cNvSpPr>
          <p:nvPr>
            <p:ph type="body" sz="quarter" idx="12"/>
          </p:nvPr>
        </p:nvSpPr>
        <p:spPr>
          <a:xfrm>
            <a:off x="3582943"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3" name="Text Placeholder 19"/>
          <p:cNvSpPr>
            <a:spLocks noGrp="1"/>
          </p:cNvSpPr>
          <p:nvPr>
            <p:ph type="body" sz="quarter" idx="13"/>
          </p:nvPr>
        </p:nvSpPr>
        <p:spPr>
          <a:xfrm>
            <a:off x="6415902"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7" name="Text Placeholder 19"/>
          <p:cNvSpPr>
            <a:spLocks noGrp="1"/>
          </p:cNvSpPr>
          <p:nvPr>
            <p:ph type="body" sz="quarter" idx="14"/>
          </p:nvPr>
        </p:nvSpPr>
        <p:spPr>
          <a:xfrm>
            <a:off x="634070"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8" name="Text Placeholder 19"/>
          <p:cNvSpPr>
            <a:spLocks noGrp="1"/>
          </p:cNvSpPr>
          <p:nvPr>
            <p:ph type="body" sz="quarter" idx="15"/>
          </p:nvPr>
        </p:nvSpPr>
        <p:spPr>
          <a:xfrm>
            <a:off x="3582943"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9" name="Text Placeholder 19"/>
          <p:cNvSpPr>
            <a:spLocks noGrp="1"/>
          </p:cNvSpPr>
          <p:nvPr>
            <p:ph type="body" sz="quarter" idx="16"/>
          </p:nvPr>
        </p:nvSpPr>
        <p:spPr>
          <a:xfrm>
            <a:off x="6415902"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Tree>
    <p:extLst>
      <p:ext uri="{BB962C8B-B14F-4D97-AF65-F5344CB8AC3E}">
        <p14:creationId xmlns:p14="http://schemas.microsoft.com/office/powerpoint/2010/main" val="41645795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3" name="Parallelogram 1">
            <a:extLst>
              <a:ext uri="{FF2B5EF4-FFF2-40B4-BE49-F238E27FC236}">
                <a16:creationId xmlns:a16="http://schemas.microsoft.com/office/drawing/2014/main" id="{ADC6CB67-963D-4E28-AEB7-3D8C880B7772}"/>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81619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Code">
    <p:spTree>
      <p:nvGrpSpPr>
        <p:cNvPr id="1" name=""/>
        <p:cNvGrpSpPr/>
        <p:nvPr/>
      </p:nvGrpSpPr>
      <p:grpSpPr>
        <a:xfrm>
          <a:off x="0" y="0"/>
          <a:ext cx="0" cy="0"/>
          <a:chOff x="0" y="0"/>
          <a:chExt cx="0" cy="0"/>
        </a:xfrm>
      </p:grpSpPr>
      <p:sp>
        <p:nvSpPr>
          <p:cNvPr id="8" name="Content Placeholder 2"/>
          <p:cNvSpPr>
            <a:spLocks noGrp="1"/>
          </p:cNvSpPr>
          <p:nvPr>
            <p:ph idx="1"/>
          </p:nvPr>
        </p:nvSpPr>
        <p:spPr>
          <a:xfrm>
            <a:off x="322028" y="1331129"/>
            <a:ext cx="8229600" cy="3285197"/>
          </a:xfrm>
          <a:prstGeom prst="rect">
            <a:avLst/>
          </a:prstGeom>
        </p:spPr>
        <p:txBody>
          <a:bodyPr>
            <a:normAutofit/>
          </a:bodyPr>
          <a:lstStyle>
            <a:lvl1pPr marL="0" indent="0">
              <a:buClr>
                <a:schemeClr val="accent3"/>
              </a:buClr>
              <a:buFontTx/>
              <a:buNone/>
              <a:defRPr sz="20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0" indent="0">
              <a:buClr>
                <a:schemeClr val="accent3"/>
              </a:buClr>
              <a:buFontTx/>
              <a:buNone/>
              <a:defRPr sz="18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295275"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579438"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846138"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Tree>
    <p:extLst>
      <p:ext uri="{BB962C8B-B14F-4D97-AF65-F5344CB8AC3E}">
        <p14:creationId xmlns:p14="http://schemas.microsoft.com/office/powerpoint/2010/main" val="196449960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2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85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tx1"/>
                </a:solidFill>
              </a:defRPr>
            </a:lvl1pPr>
          </a:lstStyle>
          <a:p>
            <a:r>
              <a:rPr lang="en-US"/>
              <a:t>Titles are set 36pt Segoe UI</a:t>
            </a:r>
          </a:p>
        </p:txBody>
      </p:sp>
      <p:sp>
        <p:nvSpPr>
          <p:cNvPr id="4" name="Content Placeholder 3"/>
          <p:cNvSpPr>
            <a:spLocks noGrp="1"/>
          </p:cNvSpPr>
          <p:nvPr>
            <p:ph sz="quarter" idx="10" hasCustomPrompt="1"/>
          </p:nvPr>
        </p:nvSpPr>
        <p:spPr>
          <a:xfrm>
            <a:off x="322028" y="1505141"/>
            <a:ext cx="8261350" cy="448355"/>
          </a:xfrm>
        </p:spPr>
        <p:txBody>
          <a:bodyPr anchor="b"/>
          <a:lstStyle>
            <a:lvl1pPr marL="0" indent="0">
              <a:buNone/>
              <a:defRPr sz="2800" b="0" i="0">
                <a:solidFill>
                  <a:schemeClr val="accent3"/>
                </a:solidFill>
                <a:latin typeface="Segoe UI Light" charset="0"/>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One Style</a:t>
            </a:r>
          </a:p>
        </p:txBody>
      </p:sp>
      <p:sp>
        <p:nvSpPr>
          <p:cNvPr id="5" name="Content Placeholder 3"/>
          <p:cNvSpPr>
            <a:spLocks noGrp="1"/>
          </p:cNvSpPr>
          <p:nvPr>
            <p:ph sz="quarter" idx="11" hasCustomPrompt="1"/>
          </p:nvPr>
        </p:nvSpPr>
        <p:spPr>
          <a:xfrm>
            <a:off x="322028" y="1952028"/>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
        <p:nvSpPr>
          <p:cNvPr id="6" name="Content Placeholder 3"/>
          <p:cNvSpPr>
            <a:spLocks noGrp="1"/>
          </p:cNvSpPr>
          <p:nvPr>
            <p:ph sz="quarter" idx="12" hasCustomPrompt="1"/>
          </p:nvPr>
        </p:nvSpPr>
        <p:spPr>
          <a:xfrm>
            <a:off x="322028" y="2536420"/>
            <a:ext cx="8261350" cy="448355"/>
          </a:xfrm>
        </p:spPr>
        <p:txBody>
          <a:bodyPr anchor="b"/>
          <a:lstStyle>
            <a:lvl1pPr marL="0" indent="0">
              <a:buNone/>
              <a:defRPr sz="2000" b="0" i="0">
                <a:solidFill>
                  <a:schemeClr val="tx1"/>
                </a:solidFill>
                <a:latin typeface="+mn-lt"/>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Two Style</a:t>
            </a:r>
          </a:p>
        </p:txBody>
      </p:sp>
      <p:sp>
        <p:nvSpPr>
          <p:cNvPr id="7" name="Content Placeholder 3"/>
          <p:cNvSpPr>
            <a:spLocks noGrp="1"/>
          </p:cNvSpPr>
          <p:nvPr>
            <p:ph sz="quarter" idx="13" hasCustomPrompt="1"/>
          </p:nvPr>
        </p:nvSpPr>
        <p:spPr>
          <a:xfrm>
            <a:off x="322028" y="2983308"/>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
        <p:nvSpPr>
          <p:cNvPr id="8" name="Content Placeholder 3"/>
          <p:cNvSpPr>
            <a:spLocks noGrp="1"/>
          </p:cNvSpPr>
          <p:nvPr>
            <p:ph sz="quarter" idx="14" hasCustomPrompt="1"/>
          </p:nvPr>
        </p:nvSpPr>
        <p:spPr>
          <a:xfrm>
            <a:off x="322028" y="3540197"/>
            <a:ext cx="8261350" cy="448355"/>
          </a:xfrm>
        </p:spPr>
        <p:txBody>
          <a:bodyPr anchor="b"/>
          <a:lstStyle>
            <a:lvl1pPr marL="0" indent="0">
              <a:buNone/>
              <a:defRPr sz="1400" b="1" i="0">
                <a:solidFill>
                  <a:schemeClr val="bg2">
                    <a:lumMod val="65000"/>
                  </a:schemeClr>
                </a:solidFill>
                <a:latin typeface="+mn-lt"/>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THREE STYLE</a:t>
            </a:r>
          </a:p>
        </p:txBody>
      </p:sp>
      <p:sp>
        <p:nvSpPr>
          <p:cNvPr id="9" name="Content Placeholder 3"/>
          <p:cNvSpPr>
            <a:spLocks noGrp="1"/>
          </p:cNvSpPr>
          <p:nvPr>
            <p:ph sz="quarter" idx="15" hasCustomPrompt="1"/>
          </p:nvPr>
        </p:nvSpPr>
        <p:spPr>
          <a:xfrm>
            <a:off x="322028" y="3987085"/>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Tree>
    <p:extLst>
      <p:ext uri="{BB962C8B-B14F-4D97-AF65-F5344CB8AC3E}">
        <p14:creationId xmlns:p14="http://schemas.microsoft.com/office/powerpoint/2010/main" val="229715427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3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05A96EE-A720-49D8-88DE-FBB53A51EE2B}"/>
              </a:ext>
            </a:extLst>
          </p:cNvPr>
          <p:cNvSpPr>
            <a:spLocks noGrp="1"/>
          </p:cNvSpPr>
          <p:nvPr>
            <p:ph type="title" hasCustomPrompt="1"/>
          </p:nvPr>
        </p:nvSpPr>
        <p:spPr>
          <a:xfrm>
            <a:off x="322028" y="251227"/>
            <a:ext cx="8480066" cy="612956"/>
          </a:xfrm>
        </p:spPr>
        <p:txBody>
          <a:bodyPr/>
          <a:lstStyle>
            <a:lvl1pPr>
              <a:defRPr/>
            </a:lvl1pPr>
          </a:lstStyle>
          <a:p>
            <a:r>
              <a:rPr lang="en-US"/>
              <a:t>Title here</a:t>
            </a:r>
          </a:p>
        </p:txBody>
      </p:sp>
    </p:spTree>
    <p:extLst>
      <p:ext uri="{BB962C8B-B14F-4D97-AF65-F5344CB8AC3E}">
        <p14:creationId xmlns:p14="http://schemas.microsoft.com/office/powerpoint/2010/main" val="12686918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4_Section Title 1">
    <p:bg>
      <p:bgPr>
        <a:solidFill>
          <a:schemeClr val="accent3"/>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Segoe UI Light" charset="0"/>
                <a:ea typeface="Segoe UI Light" charset="0"/>
                <a:cs typeface="Segoe UI Light" charset="0"/>
              </a:defRPr>
            </a:lvl1pPr>
          </a:lstStyle>
          <a:p>
            <a:pPr marL="0" lvl="0"/>
            <a:r>
              <a:rPr lang="en-CA"/>
              <a:t>Section Break</a:t>
            </a:r>
            <a:endParaRPr lang="en-US"/>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64812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5_Section Title 1">
    <p:bg>
      <p:bgPr>
        <a:solidFill>
          <a:schemeClr val="accent3"/>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Segoe UI Light" charset="0"/>
                <a:ea typeface="Segoe UI Light" charset="0"/>
                <a:cs typeface="Segoe UI Light" charset="0"/>
              </a:defRPr>
            </a:lvl1pPr>
          </a:lstStyle>
          <a:p>
            <a:pPr marL="0" lvl="0"/>
            <a:r>
              <a:rPr lang="en-CA"/>
              <a:t>Questions?</a:t>
            </a:r>
            <a:endParaRPr lang="en-US"/>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9382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2_Thank You">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859294" y="-145776"/>
            <a:ext cx="1403872" cy="921325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377565" y="1864136"/>
            <a:ext cx="8254112" cy="706657"/>
          </a:xfrm>
          <a:prstGeom prst="rect">
            <a:avLst/>
          </a:prstGeom>
        </p:spPr>
        <p:txBody>
          <a:bodyPr vert="horz" lIns="91440" tIns="45720" rIns="91440" bIns="4572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a:solidFill>
                  <a:schemeClr val="tx1"/>
                </a:solidFill>
              </a:rPr>
              <a:t>Thank you for attending</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p:nvPr>
        </p:nvSpPr>
        <p:spPr>
          <a:xfrm>
            <a:off x="412681" y="2900213"/>
            <a:ext cx="5033962" cy="436576"/>
          </a:xfrm>
        </p:spPr>
        <p:txBody>
          <a:bodyPr/>
          <a:lstStyle>
            <a:lvl1pPr marL="0" indent="0" algn="l" defTabSz="914400" rtl="0" eaLnBrk="1" latinLnBrk="0" hangingPunct="1">
              <a:spcBef>
                <a:spcPct val="20000"/>
              </a:spcBef>
              <a:buClr>
                <a:schemeClr val="accent3"/>
              </a:buClr>
              <a:buFont typeface="Arial"/>
              <a:buNone/>
              <a:defRPr lang="en-US" sz="2000" b="0" i="0" kern="1200" baseline="0" dirty="0">
                <a:solidFill>
                  <a:schemeClr val="accent3"/>
                </a:solidFill>
                <a:latin typeface="+mn-lt"/>
                <a:ea typeface="+mn-ea"/>
                <a:cs typeface="Segoe UI Light"/>
              </a:defRPr>
            </a:lvl1pPr>
          </a:lstStyle>
          <a:p>
            <a:pPr lvl="0"/>
            <a:r>
              <a:rPr lang="en-US"/>
              <a:t>Edit Master text styles</a:t>
            </a:r>
          </a:p>
        </p:txBody>
      </p:sp>
      <p:sp>
        <p:nvSpPr>
          <p:cNvPr id="18" name="Text Placeholder 4">
            <a:extLst>
              <a:ext uri="{FF2B5EF4-FFF2-40B4-BE49-F238E27FC236}">
                <a16:creationId xmlns:a16="http://schemas.microsoft.com/office/drawing/2014/main" id="{D39C271D-3769-BA47-9FD8-FAD76E4AF202}"/>
              </a:ext>
            </a:extLst>
          </p:cNvPr>
          <p:cNvSpPr>
            <a:spLocks noGrp="1"/>
          </p:cNvSpPr>
          <p:nvPr>
            <p:ph type="body" sz="quarter" idx="13" hasCustomPrompt="1"/>
          </p:nvPr>
        </p:nvSpPr>
        <p:spPr>
          <a:xfrm>
            <a:off x="722245" y="3464226"/>
            <a:ext cx="1467738"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mn-lt"/>
                <a:ea typeface="+mn-ea"/>
                <a:cs typeface="Segoe UI Light"/>
              </a:defRPr>
            </a:lvl1pPr>
          </a:lstStyle>
          <a:p>
            <a:pPr lvl="0"/>
            <a:r>
              <a:rPr lang="en-US"/>
              <a:t>@</a:t>
            </a:r>
            <a:r>
              <a:rPr lang="en-US" err="1"/>
              <a:t>yourhandle</a:t>
            </a:r>
            <a:endParaRPr lang="en-US"/>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2379240" y="3464226"/>
            <a:ext cx="2030686"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mn-lt"/>
                <a:ea typeface="+mn-ea"/>
                <a:cs typeface="Segoe UI Light"/>
              </a:defRPr>
            </a:lvl1pPr>
          </a:lstStyle>
          <a:p>
            <a:pPr lvl="0"/>
            <a:r>
              <a:rPr lang="en-US" err="1"/>
              <a:t>email@company.com</a:t>
            </a:r>
            <a:endParaRPr lang="en-US"/>
          </a:p>
        </p:txBody>
      </p:sp>
    </p:spTree>
    <p:extLst>
      <p:ext uri="{BB962C8B-B14F-4D97-AF65-F5344CB8AC3E}">
        <p14:creationId xmlns:p14="http://schemas.microsoft.com/office/powerpoint/2010/main" val="1699346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wo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Text Placeholder 30">
            <a:extLst>
              <a:ext uri="{FF2B5EF4-FFF2-40B4-BE49-F238E27FC236}">
                <a16:creationId xmlns:a16="http://schemas.microsoft.com/office/drawing/2014/main" id="{20CBF8EC-00AA-43A3-A40A-C9B43668CC02}"/>
              </a:ext>
            </a:extLst>
          </p:cNvPr>
          <p:cNvSpPr>
            <a:spLocks noGrp="1"/>
          </p:cNvSpPr>
          <p:nvPr>
            <p:ph type="body" sz="quarter" idx="10" hasCustomPrompt="1"/>
          </p:nvPr>
        </p:nvSpPr>
        <p:spPr>
          <a:xfrm>
            <a:off x="31628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9" name="Text Placeholder 30">
            <a:extLst>
              <a:ext uri="{FF2B5EF4-FFF2-40B4-BE49-F238E27FC236}">
                <a16:creationId xmlns:a16="http://schemas.microsoft.com/office/drawing/2014/main" id="{226EAF78-E7AE-4F00-9035-3E16AB26C546}"/>
              </a:ext>
            </a:extLst>
          </p:cNvPr>
          <p:cNvSpPr>
            <a:spLocks noGrp="1"/>
          </p:cNvSpPr>
          <p:nvPr>
            <p:ph type="body" sz="quarter" idx="14" hasCustomPrompt="1"/>
          </p:nvPr>
        </p:nvSpPr>
        <p:spPr>
          <a:xfrm>
            <a:off x="487109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1" name="Text Placeholder 20">
            <a:extLst>
              <a:ext uri="{FF2B5EF4-FFF2-40B4-BE49-F238E27FC236}">
                <a16:creationId xmlns:a16="http://schemas.microsoft.com/office/drawing/2014/main" id="{71774025-A4B3-46A5-8D60-8129E5966EC1}"/>
              </a:ext>
            </a:extLst>
          </p:cNvPr>
          <p:cNvSpPr>
            <a:spLocks noGrp="1"/>
          </p:cNvSpPr>
          <p:nvPr>
            <p:ph type="body" sz="quarter" idx="13"/>
          </p:nvPr>
        </p:nvSpPr>
        <p:spPr>
          <a:xfrm>
            <a:off x="316285" y="2160471"/>
            <a:ext cx="3680532" cy="2392075"/>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2" name="Text Placeholder 20">
            <a:extLst>
              <a:ext uri="{FF2B5EF4-FFF2-40B4-BE49-F238E27FC236}">
                <a16:creationId xmlns:a16="http://schemas.microsoft.com/office/drawing/2014/main" id="{759EDA73-4547-484F-915B-65864FB68E38}"/>
              </a:ext>
            </a:extLst>
          </p:cNvPr>
          <p:cNvSpPr>
            <a:spLocks noGrp="1"/>
          </p:cNvSpPr>
          <p:nvPr>
            <p:ph type="body" sz="quarter" idx="15"/>
          </p:nvPr>
        </p:nvSpPr>
        <p:spPr>
          <a:xfrm>
            <a:off x="4871095" y="2160471"/>
            <a:ext cx="3680532" cy="2392075"/>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824585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hree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9" name="Text Placeholder 30">
            <a:extLst>
              <a:ext uri="{FF2B5EF4-FFF2-40B4-BE49-F238E27FC236}">
                <a16:creationId xmlns:a16="http://schemas.microsoft.com/office/drawing/2014/main" id="{F7DBC941-FC7E-481E-A9D4-D37E48FD7442}"/>
              </a:ext>
            </a:extLst>
          </p:cNvPr>
          <p:cNvSpPr>
            <a:spLocks noGrp="1"/>
          </p:cNvSpPr>
          <p:nvPr>
            <p:ph type="body" sz="quarter" idx="10" hasCustomPrompt="1"/>
          </p:nvPr>
        </p:nvSpPr>
        <p:spPr>
          <a:xfrm>
            <a:off x="316286"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1" name="Text Placeholder 20">
            <a:extLst>
              <a:ext uri="{FF2B5EF4-FFF2-40B4-BE49-F238E27FC236}">
                <a16:creationId xmlns:a16="http://schemas.microsoft.com/office/drawing/2014/main" id="{34DBD3D6-2097-4167-8B3A-0ADE7CBDC888}"/>
              </a:ext>
            </a:extLst>
          </p:cNvPr>
          <p:cNvSpPr>
            <a:spLocks noGrp="1"/>
          </p:cNvSpPr>
          <p:nvPr>
            <p:ph type="body" sz="quarter" idx="13"/>
          </p:nvPr>
        </p:nvSpPr>
        <p:spPr>
          <a:xfrm>
            <a:off x="316285"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2" name="Text Placeholder 30">
            <a:extLst>
              <a:ext uri="{FF2B5EF4-FFF2-40B4-BE49-F238E27FC236}">
                <a16:creationId xmlns:a16="http://schemas.microsoft.com/office/drawing/2014/main" id="{8EE1A093-E4E5-4D05-98BC-3842BE7FBB8F}"/>
              </a:ext>
            </a:extLst>
          </p:cNvPr>
          <p:cNvSpPr>
            <a:spLocks noGrp="1"/>
          </p:cNvSpPr>
          <p:nvPr>
            <p:ph type="body" sz="quarter" idx="18" hasCustomPrompt="1"/>
          </p:nvPr>
        </p:nvSpPr>
        <p:spPr>
          <a:xfrm>
            <a:off x="3258269"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3" name="Text Placeholder 20">
            <a:extLst>
              <a:ext uri="{FF2B5EF4-FFF2-40B4-BE49-F238E27FC236}">
                <a16:creationId xmlns:a16="http://schemas.microsoft.com/office/drawing/2014/main" id="{BC1E1234-B69E-498B-B4C2-7F63B00BC567}"/>
              </a:ext>
            </a:extLst>
          </p:cNvPr>
          <p:cNvSpPr>
            <a:spLocks noGrp="1"/>
          </p:cNvSpPr>
          <p:nvPr>
            <p:ph type="body" sz="quarter" idx="19"/>
          </p:nvPr>
        </p:nvSpPr>
        <p:spPr>
          <a:xfrm>
            <a:off x="3258268"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9" name="Text Placeholder 30">
            <a:extLst>
              <a:ext uri="{FF2B5EF4-FFF2-40B4-BE49-F238E27FC236}">
                <a16:creationId xmlns:a16="http://schemas.microsoft.com/office/drawing/2014/main" id="{96D3C649-CD9F-48C5-9704-0A1B04B93267}"/>
              </a:ext>
            </a:extLst>
          </p:cNvPr>
          <p:cNvSpPr>
            <a:spLocks noGrp="1"/>
          </p:cNvSpPr>
          <p:nvPr>
            <p:ph type="body" sz="quarter" idx="20" hasCustomPrompt="1"/>
          </p:nvPr>
        </p:nvSpPr>
        <p:spPr>
          <a:xfrm>
            <a:off x="6200250"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20" name="Text Placeholder 20">
            <a:extLst>
              <a:ext uri="{FF2B5EF4-FFF2-40B4-BE49-F238E27FC236}">
                <a16:creationId xmlns:a16="http://schemas.microsoft.com/office/drawing/2014/main" id="{8C9AF090-BE55-4923-827D-7A8533763313}"/>
              </a:ext>
            </a:extLst>
          </p:cNvPr>
          <p:cNvSpPr>
            <a:spLocks noGrp="1"/>
          </p:cNvSpPr>
          <p:nvPr>
            <p:ph type="body" sz="quarter" idx="21"/>
          </p:nvPr>
        </p:nvSpPr>
        <p:spPr>
          <a:xfrm>
            <a:off x="6200249"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1248603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ix Poi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atin typeface="Roboto" panose="02000000000000000000" pitchFamily="2" charset="0"/>
                <a:ea typeface="Roboto" panose="02000000000000000000" pitchFamily="2" charset="0"/>
              </a:defRPr>
            </a:lvl1pPr>
          </a:lstStyle>
          <a:p>
            <a:r>
              <a:rPr lang="en-US"/>
              <a:t>Click to edit Master title style</a:t>
            </a:r>
          </a:p>
        </p:txBody>
      </p:sp>
      <p:sp>
        <p:nvSpPr>
          <p:cNvPr id="21" name="Text Placeholder 19"/>
          <p:cNvSpPr>
            <a:spLocks noGrp="1"/>
          </p:cNvSpPr>
          <p:nvPr>
            <p:ph type="body" sz="quarter" idx="11"/>
          </p:nvPr>
        </p:nvSpPr>
        <p:spPr>
          <a:xfrm>
            <a:off x="634070"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2" name="Text Placeholder 19"/>
          <p:cNvSpPr>
            <a:spLocks noGrp="1"/>
          </p:cNvSpPr>
          <p:nvPr>
            <p:ph type="body" sz="quarter" idx="12"/>
          </p:nvPr>
        </p:nvSpPr>
        <p:spPr>
          <a:xfrm>
            <a:off x="3582943"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3" name="Text Placeholder 19"/>
          <p:cNvSpPr>
            <a:spLocks noGrp="1"/>
          </p:cNvSpPr>
          <p:nvPr>
            <p:ph type="body" sz="quarter" idx="13"/>
          </p:nvPr>
        </p:nvSpPr>
        <p:spPr>
          <a:xfrm>
            <a:off x="6415902"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7" name="Text Placeholder 19"/>
          <p:cNvSpPr>
            <a:spLocks noGrp="1"/>
          </p:cNvSpPr>
          <p:nvPr>
            <p:ph type="body" sz="quarter" idx="14"/>
          </p:nvPr>
        </p:nvSpPr>
        <p:spPr>
          <a:xfrm>
            <a:off x="634070"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8" name="Text Placeholder 19"/>
          <p:cNvSpPr>
            <a:spLocks noGrp="1"/>
          </p:cNvSpPr>
          <p:nvPr>
            <p:ph type="body" sz="quarter" idx="15"/>
          </p:nvPr>
        </p:nvSpPr>
        <p:spPr>
          <a:xfrm>
            <a:off x="3582943"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9" name="Text Placeholder 19"/>
          <p:cNvSpPr>
            <a:spLocks noGrp="1"/>
          </p:cNvSpPr>
          <p:nvPr>
            <p:ph type="body" sz="quarter" idx="16"/>
          </p:nvPr>
        </p:nvSpPr>
        <p:spPr>
          <a:xfrm>
            <a:off x="6415902"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Tree>
    <p:extLst>
      <p:ext uri="{BB962C8B-B14F-4D97-AF65-F5344CB8AC3E}">
        <p14:creationId xmlns:p14="http://schemas.microsoft.com/office/powerpoint/2010/main" val="2217417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Section Title 1">
    <p:bg>
      <p:bgPr>
        <a:solidFill>
          <a:schemeClr val="accent3"/>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Roboto" panose="02000000000000000000" pitchFamily="2" charset="0"/>
                <a:ea typeface="Roboto" panose="02000000000000000000" pitchFamily="2" charset="0"/>
                <a:cs typeface="Segoe UI Light" charset="0"/>
              </a:defRPr>
            </a:lvl1pPr>
          </a:lstStyle>
          <a:p>
            <a:pPr marL="0" lvl="0"/>
            <a:r>
              <a:rPr lang="en-CA"/>
              <a:t>Section Break</a:t>
            </a:r>
            <a:endParaRPr lang="en-US"/>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495760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Title 1">
            <a:extLst>
              <a:ext uri="{FF2B5EF4-FFF2-40B4-BE49-F238E27FC236}">
                <a16:creationId xmlns:a16="http://schemas.microsoft.com/office/drawing/2014/main" id="{305A96EE-A720-49D8-88DE-FBB53A51EE2B}"/>
              </a:ext>
            </a:extLst>
          </p:cNvPr>
          <p:cNvSpPr>
            <a:spLocks noGrp="1"/>
          </p:cNvSpPr>
          <p:nvPr>
            <p:ph type="title" hasCustomPrompt="1"/>
          </p:nvPr>
        </p:nvSpPr>
        <p:spPr>
          <a:xfrm>
            <a:off x="322028" y="251227"/>
            <a:ext cx="8480066" cy="612956"/>
          </a:xfrm>
        </p:spPr>
        <p:txBody>
          <a:bodyPr/>
          <a:lstStyle>
            <a:lvl1pPr>
              <a:defRPr>
                <a:latin typeface="Roboto" panose="02000000000000000000" pitchFamily="2" charset="0"/>
                <a:ea typeface="Roboto" panose="02000000000000000000" pitchFamily="2" charset="0"/>
              </a:defRPr>
            </a:lvl1pPr>
          </a:lstStyle>
          <a:p>
            <a:r>
              <a:rPr lang="en-US"/>
              <a:t>Title here</a:t>
            </a:r>
          </a:p>
        </p:txBody>
      </p:sp>
    </p:spTree>
    <p:extLst>
      <p:ext uri="{BB962C8B-B14F-4D97-AF65-F5344CB8AC3E}">
        <p14:creationId xmlns:p14="http://schemas.microsoft.com/office/powerpoint/2010/main" val="338922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_Agenda">
    <p:spTree>
      <p:nvGrpSpPr>
        <p:cNvPr id="1" name=""/>
        <p:cNvGrpSpPr/>
        <p:nvPr/>
      </p:nvGrpSpPr>
      <p:grpSpPr>
        <a:xfrm>
          <a:off x="0" y="0"/>
          <a:ext cx="0" cy="0"/>
          <a:chOff x="0" y="0"/>
          <a:chExt cx="0" cy="0"/>
        </a:xfrm>
      </p:grpSpPr>
      <p:sp>
        <p:nvSpPr>
          <p:cNvPr id="14" name="Content Placeholder 13"/>
          <p:cNvSpPr>
            <a:spLocks noGrp="1"/>
          </p:cNvSpPr>
          <p:nvPr>
            <p:ph sz="quarter" idx="10" hasCustomPrompt="1"/>
          </p:nvPr>
        </p:nvSpPr>
        <p:spPr>
          <a:xfrm>
            <a:off x="322028" y="985737"/>
            <a:ext cx="8480066" cy="2760946"/>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Roboto" panose="02000000000000000000" pitchFamily="2" charset="0"/>
                <a:ea typeface="Roboto" panose="02000000000000000000" pitchFamily="2" charset="0"/>
                <a:cs typeface="Segoe UI Semilight" panose="020B0402040204020203" pitchFamily="34" charset="0"/>
              </a:defRPr>
            </a:lvl1pPr>
            <a:lvl2pPr>
              <a:buClr>
                <a:srgbClr val="0090D2"/>
              </a:buClr>
              <a:defRPr>
                <a:solidFill>
                  <a:srgbClr val="58585A"/>
                </a:solidFill>
                <a:latin typeface="Roboto" panose="02000000000000000000" pitchFamily="2" charset="0"/>
                <a:ea typeface="Roboto" panose="02000000000000000000" pitchFamily="2" charset="0"/>
              </a:defRPr>
            </a:lvl2pPr>
            <a:lvl3pPr>
              <a:buClr>
                <a:srgbClr val="0090D2"/>
              </a:buClr>
              <a:defRPr>
                <a:solidFill>
                  <a:srgbClr val="58585A"/>
                </a:solidFill>
                <a:latin typeface="Roboto" panose="02000000000000000000" pitchFamily="2" charset="0"/>
                <a:ea typeface="Roboto" panose="02000000000000000000" pitchFamily="2" charset="0"/>
              </a:defRPr>
            </a:lvl3pPr>
            <a:lvl4pPr>
              <a:buClr>
                <a:srgbClr val="0090D2"/>
              </a:buClr>
              <a:defRPr>
                <a:solidFill>
                  <a:srgbClr val="58585A"/>
                </a:solidFill>
                <a:latin typeface="Roboto" panose="02000000000000000000" pitchFamily="2" charset="0"/>
                <a:ea typeface="Roboto" panose="02000000000000000000" pitchFamily="2" charset="0"/>
              </a:defRPr>
            </a:lvl4pPr>
            <a:lvl5pPr>
              <a:buClr>
                <a:srgbClr val="0090D2"/>
              </a:buClr>
              <a:defRPr>
                <a:solidFill>
                  <a:srgbClr val="58585A"/>
                </a:solidFill>
                <a:latin typeface="+mn-lt"/>
              </a:defRPr>
            </a:lvl5pPr>
          </a:lstStyle>
          <a:p>
            <a:pPr lvl="0"/>
            <a:r>
              <a:rPr lang="en-US"/>
              <a:t>Click to edit Master text styles</a:t>
            </a:r>
          </a:p>
          <a:p>
            <a:pPr lvl="1"/>
            <a:r>
              <a:rPr lang="en-US"/>
              <a:t>Click to edit Master text styles</a:t>
            </a:r>
          </a:p>
          <a:p>
            <a:pPr lvl="2"/>
            <a:r>
              <a:rPr lang="en-US"/>
              <a:t>Click to edit Master text styles</a:t>
            </a:r>
          </a:p>
          <a:p>
            <a:pPr lvl="3"/>
            <a:r>
              <a:rPr lang="en-US"/>
              <a:t>Click to edit Master text styles</a:t>
            </a:r>
          </a:p>
        </p:txBody>
      </p:sp>
      <p:sp>
        <p:nvSpPr>
          <p:cNvPr id="2" name="Title 1"/>
          <p:cNvSpPr>
            <a:spLocks noGrp="1"/>
          </p:cNvSpPr>
          <p:nvPr>
            <p:ph type="title"/>
          </p:nvPr>
        </p:nvSpPr>
        <p:spPr/>
        <p:txBody>
          <a:bodyPr/>
          <a:lstStyle>
            <a:lvl1pPr>
              <a:defRPr>
                <a:solidFill>
                  <a:schemeClr val="tx1"/>
                </a:solidFill>
                <a:latin typeface="Roboto" panose="02000000000000000000" pitchFamily="2" charset="0"/>
                <a:ea typeface="Roboto" panose="02000000000000000000" pitchFamily="2" charset="0"/>
              </a:defRPr>
            </a:lvl1pPr>
          </a:lstStyle>
          <a:p>
            <a:endParaRPr lang="en-US"/>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39506091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9" name="Title Placeholder 8"/>
          <p:cNvSpPr>
            <a:spLocks noGrp="1"/>
          </p:cNvSpPr>
          <p:nvPr>
            <p:ph type="title"/>
          </p:nvPr>
        </p:nvSpPr>
        <p:spPr>
          <a:xfrm>
            <a:off x="322028" y="251227"/>
            <a:ext cx="8480066" cy="612956"/>
          </a:xfrm>
          <a:prstGeom prst="rect">
            <a:avLst/>
          </a:prstGeom>
        </p:spPr>
        <p:txBody>
          <a:bodyPr vert="horz" lIns="91440" tIns="45720" rIns="91440" bIns="45720" rtlCol="0" anchor="t">
            <a:noAutofit/>
          </a:bodyPr>
          <a:lstStyle/>
          <a:p>
            <a:r>
              <a:rPr lang="en-US"/>
              <a:t>Title Styling</a:t>
            </a:r>
          </a:p>
        </p:txBody>
      </p:sp>
      <p:sp>
        <p:nvSpPr>
          <p:cNvPr id="10" name="Text Placeholder 9"/>
          <p:cNvSpPr>
            <a:spLocks noGrp="1"/>
          </p:cNvSpPr>
          <p:nvPr>
            <p:ph type="body" idx="1"/>
          </p:nvPr>
        </p:nvSpPr>
        <p:spPr>
          <a:xfrm>
            <a:off x="322028" y="1130877"/>
            <a:ext cx="8480066" cy="3394472"/>
          </a:xfrm>
          <a:prstGeom prst="rect">
            <a:avLst/>
          </a:prstGeom>
        </p:spPr>
        <p:txBody>
          <a:bodyPr vert="horz" lIns="91440" tIns="45720" rIns="91440" bIns="45720" rtlCol="0">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a:ln>
                  <a:noFill/>
                </a:ln>
                <a:solidFill>
                  <a:srgbClr val="414954"/>
                </a:solidFill>
                <a:effectLst/>
                <a:uLnTx/>
                <a:uFillTx/>
                <a:latin typeface="Segoe UI"/>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414954"/>
                </a:solidFill>
                <a:effectLst/>
                <a:uLnTx/>
                <a:uFillTx/>
                <a:latin typeface="Segoe UI"/>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414954"/>
                </a:solidFill>
                <a:effectLst/>
                <a:uLnTx/>
                <a:uFillTx/>
                <a:latin typeface="Segoe UI"/>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414954"/>
                </a:solidFill>
                <a:effectLst/>
                <a:uLnTx/>
                <a:uFillTx/>
                <a:latin typeface="Segoe UI"/>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414954"/>
                </a:solidFill>
                <a:effectLst/>
                <a:uLnTx/>
                <a:uFillTx/>
                <a:latin typeface="Segoe UI"/>
              </a:rPr>
              <a:t>Fifth level</a:t>
            </a:r>
            <a:endParaRPr kumimoji="0" lang="en-CA" sz="1600" b="0" i="0" u="none" strike="noStrike" kern="1200" cap="none" spc="0" normalizeH="0" baseline="0" noProof="0">
              <a:ln>
                <a:noFill/>
              </a:ln>
              <a:solidFill>
                <a:srgbClr val="414954"/>
              </a:solidFill>
              <a:effectLst/>
              <a:uLnTx/>
              <a:uFillTx/>
              <a:latin typeface="Segoe UI"/>
            </a:endParaRPr>
          </a:p>
        </p:txBody>
      </p:sp>
    </p:spTree>
    <p:extLst>
      <p:ext uri="{BB962C8B-B14F-4D97-AF65-F5344CB8AC3E}">
        <p14:creationId xmlns:p14="http://schemas.microsoft.com/office/powerpoint/2010/main" val="199505557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11" r:id="rId15"/>
    <p:sldLayoutId id="2147483712" r:id="rId16"/>
    <p:sldLayoutId id="2147483713" r:id="rId17"/>
    <p:sldLayoutId id="2147483714" r:id="rId18"/>
    <p:sldLayoutId id="2147483677" r:id="rId19"/>
    <p:sldLayoutId id="2147483667" r:id="rId20"/>
    <p:sldLayoutId id="2147483682" r:id="rId21"/>
    <p:sldLayoutId id="2147483689" r:id="rId22"/>
    <p:sldLayoutId id="2147483659" r:id="rId23"/>
    <p:sldLayoutId id="2147483663" r:id="rId24"/>
    <p:sldLayoutId id="2147483678" r:id="rId25"/>
    <p:sldLayoutId id="2147483684" r:id="rId26"/>
    <p:sldLayoutId id="2147483666" r:id="rId27"/>
    <p:sldLayoutId id="2147483657" r:id="rId28"/>
    <p:sldLayoutId id="2147483660" r:id="rId29"/>
    <p:sldLayoutId id="2147483693" r:id="rId30"/>
    <p:sldLayoutId id="2147483685" r:id="rId31"/>
    <p:sldLayoutId id="2147483687" r:id="rId32"/>
    <p:sldLayoutId id="2147483680" r:id="rId33"/>
  </p:sldLayoutIdLst>
  <p:hf hdr="0" ftr="0" dt="0"/>
  <p:txStyles>
    <p:title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kern="1200">
          <a:solidFill>
            <a:schemeClr val="tx1"/>
          </a:solidFill>
          <a:latin typeface="Segoe UI Semilight" panose="020B0402040204020203" pitchFamily="34" charset="0"/>
          <a:ea typeface="+mn-ea"/>
          <a:cs typeface="Segoe UI Semilight" panose="020B0402040204020203" pitchFamily="34" charset="0"/>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hyperlink" Target="https://scholarship.law.wm.edu/cgi/viewcontent.cgi?article=1897&amp;context=wmlr" TargetMode="External"/><Relationship Id="rId5" Type="http://schemas.openxmlformats.org/officeDocument/2006/relationships/hyperlink" Target="https://journals.sagepub.com/doi/pdf/10.1080/03064228808534489" TargetMode="External"/><Relationship Id="rId4" Type="http://schemas.openxmlformats.org/officeDocument/2006/relationships/hyperlink" Target="https://lithub.com/the-history-and-present-of-banning-books-in-america/"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onlinelibrary.wiley.com/doi/pdf/10.1002/bsl.2370100205" TargetMode="External"/><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hyperlink" Target="https://www.aclu.org/sites/default/files/assets/141027_iachr_racial_disparities_aclu_submission_0.pdf" TargetMode="External"/></Relationships>
</file>

<file path=ppt/slides/_rels/slide12.xml.rels><?xml version="1.0" encoding="UTF-8" standalone="yes"?>
<Relationships xmlns="http://schemas.openxmlformats.org/package/2006/relationships"><Relationship Id="rId8" Type="http://schemas.openxmlformats.org/officeDocument/2006/relationships/hyperlink" Target="https://www.fd.org/sites/default/files/criminal_defense_topics/essential_topics/sentencing_resources/fact_sheet_-_ussc_report_on_racial_disparity_is_flawed_and_being_misused_-_january_2018_-_final.pdf" TargetMode="External"/><Relationship Id="rId3" Type="http://schemas.openxmlformats.org/officeDocument/2006/relationships/hyperlink" Target="https://www.justice.gov/archive/opa/docs/United_States_v_Booker_Fact_Sheet.pdf" TargetMode="External"/><Relationship Id="rId7" Type="http://schemas.openxmlformats.org/officeDocument/2006/relationships/hyperlink" Target="https://repository.law.umich.edu/cgi/viewcontent.cgi?referer=&amp;httpsredir=1&amp;article=2413&amp;context=articles" TargetMode="External"/><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hyperlink" Target="https://orgs.law.harvard.edu/acs/2016/02/08/racial-bias-and-prosecutorial-discretion/#_ftn2" TargetMode="External"/><Relationship Id="rId5" Type="http://schemas.openxmlformats.org/officeDocument/2006/relationships/hyperlink" Target="https://www.ussc.gov/sites/default/files/pdf/research-and-publications/research-publications/2017/20171114_Demographics.pdf" TargetMode="External"/><Relationship Id="rId4" Type="http://schemas.openxmlformats.org/officeDocument/2006/relationships/hyperlink" Target="https://www.oyez.org/cases/2007/06-7949" TargetMode="External"/><Relationship Id="rId9"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hyperlink" Target="https://www.theguardian.com/technology/2020/jan/24/met-police-begin-using-live-facial-recognition-cameras" TargetMode="External"/><Relationship Id="rId7"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hyperlink" Target="https://www.aclu.org/blog/privacy-technology/surveillance-technologies/amazons-face-recognition-falsely-matched-28" TargetMode="External"/><Relationship Id="rId5" Type="http://schemas.openxmlformats.org/officeDocument/2006/relationships/hyperlink" Target="https://www.nytimes.com/2019/12/19/technology/facial-recognition-bias.html" TargetMode="External"/><Relationship Id="rId4" Type="http://schemas.openxmlformats.org/officeDocument/2006/relationships/hyperlink" Target="https://news.sky.com/story/met-polices-facial-recognition-tech-has-81-error-rate-independent-report-says-11755941?"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hyperlink" Target="https://www.act.org/content/dam/act/unsecured/documents/5688-data-byte-2016-5-adjusted-differences-in-act-scores-by-family-income.pdf" TargetMode="External"/><Relationship Id="rId5" Type="http://schemas.openxmlformats.org/officeDocument/2006/relationships/hyperlink" Target="https://www.usnews.com/news/the-report/articles/2018-10-26/the-new-opt-out-movement-colleges-make-entrance-exams-optional" TargetMode="External"/><Relationship Id="rId4" Type="http://schemas.openxmlformats.org/officeDocument/2006/relationships/hyperlink" Target="https://www.act.org/content/dam/act/unsecured/documents/R1604-ACT-Composite-Score-by-Family-Income.pdf"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linkedin.com/in/williamdassaf"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hyperlink" Target="https://significantlystatistical.wordpress.com/2014/12/12/confounders-mediators-moderators-and-covariate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9.xml"/><Relationship Id="rId4" Type="http://schemas.openxmlformats.org/officeDocument/2006/relationships/hyperlink" Target="https://significantlystatistical.wordpress.com/2014/12/12/confounders-mediators-moderators-and-covariates/"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fivethirtyeight.com/features/13-tips-for-reading-general-election-polls-like-a-pro/" TargetMode="External"/><Relationship Id="rId7"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9.xml"/><Relationship Id="rId6" Type="http://schemas.openxmlformats.org/officeDocument/2006/relationships/hyperlink" Target="https://www.surveymonkey.com/curiosity/cross-tab-survey-analysis/" TargetMode="External"/><Relationship Id="rId5" Type="http://schemas.openxmlformats.org/officeDocument/2006/relationships/hyperlink" Target="https://fivethirtyeight.com/features/pollsters-say-they-follow-ethical-standards-but-they-arent-so-sure-about-their-peers/" TargetMode="External"/><Relationship Id="rId4" Type="http://schemas.openxmlformats.org/officeDocument/2006/relationships/hyperlink" Target="https://fivethirtyeight.com/features/are-bad-pollsters-copying-good-pollsters/"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www.ncbi.nlm.nih.gov/pmc/articles/PMC3900086/" TargetMode="External"/><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hyperlink" Target="https://fivethirtyeight.com/features/pollsters-say-they-follow-ethical-standards-but-they-arent-so-sure-about-their-peer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wired.com/story/the-apple-card-didnt-see-genderand-thats-the-problem/" TargetMode="External"/><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hyperlink" Target="https://www.nytimes.com/2019/11/10/business/Apple-credit-card-investigation.html"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hyperlink" Target="https://obamawhitehouse.archives.gov/sites/default/files/docs/big_data_privacy_report_5.1.14_final_print.pdf" TargetMode="External"/><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hyperlink" Target="https://www.nytimes.com/2012/02/19/magazine/shopping-habits.html?pagewanted=1&amp;_r=1&amp;hp" TargetMode="External"/><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Zy16v0oIo3s" TargetMode="External"/><Relationship Id="rId2" Type="http://schemas.openxmlformats.org/officeDocument/2006/relationships/notesSlide" Target="../notesSlides/notesSlide29.xml"/><Relationship Id="rId1" Type="http://schemas.openxmlformats.org/officeDocument/2006/relationships/slideLayout" Target="../slideLayouts/slideLayout28.xml"/><Relationship Id="rId5" Type="http://schemas.openxmlformats.org/officeDocument/2006/relationships/hyperlink" Target="https://www.vox.com/policy-and-politics/2018/3/23/17151916/facebook-cambridge-analytica-trump-diagram" TargetMode="External"/><Relationship Id="rId4" Type="http://schemas.openxmlformats.org/officeDocument/2006/relationships/hyperlink" Target="https://www.npr.org/2018/05/16/611412562/whistleblower-cambridge-analytica-aimed-to-trigger-paranoia-and-racial-biase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linkedin.com/in/williamdassaf"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hyperlink" Target="https://www.genome.gov/10001732/genetic-information-and-the-workplace-report" TargetMode="External"/><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hyperlink" Target="https://www.researchgate.net/publication/266910451_The_Good_the_Bad_and_the_Ugly_Applying_Rawlsian_Ethics_In_Data_Mining_Marketing" TargetMode="External"/><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s://www.nytimes.com/roomfordebate/2015/04/27/can-discrimination-exist-without-clear-intent/unintentional-discrimination-is-as-harmful-as-real-bias" TargetMode="External"/><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hyperlink" Target="https://www.revealnews.org/article/for-people-of-color-banks-are-shutting-the-door-to-homeownership/" TargetMode="External"/><Relationship Id="rId2" Type="http://schemas.openxmlformats.org/officeDocument/2006/relationships/notesSlide" Target="../notesSlides/notesSlide35.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36.xml.rels><?xml version="1.0" encoding="UTF-8" standalone="yes"?>
<Relationships xmlns="http://schemas.openxmlformats.org/package/2006/relationships"><Relationship Id="rId3" Type="http://schemas.openxmlformats.org/officeDocument/2006/relationships/hyperlink" Target="https://www.revealnews.org/article/for-people-of-color-banks-are-shutting-the-door-to-homeownership/" TargetMode="External"/><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7.xml"/><Relationship Id="rId1" Type="http://schemas.openxmlformats.org/officeDocument/2006/relationships/slideLayout" Target="../slideLayouts/slideLayout9.xml"/><Relationship Id="rId6" Type="http://schemas.openxmlformats.org/officeDocument/2006/relationships/hyperlink" Target="https://demographics.coopercenter.org/racial-dot-map" TargetMode="External"/><Relationship Id="rId5" Type="http://schemas.openxmlformats.org/officeDocument/2006/relationships/image" Target="../media/image22.png"/><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3" Type="http://schemas.openxmlformats.org/officeDocument/2006/relationships/hyperlink" Target="https://www.revealnews.org/article/can-algorithms-be-racist-trumps-housing-department-says-no/" TargetMode="External"/><Relationship Id="rId2" Type="http://schemas.openxmlformats.org/officeDocument/2006/relationships/notesSlide" Target="../notesSlides/notesSlide38.xml"/><Relationship Id="rId1" Type="http://schemas.openxmlformats.org/officeDocument/2006/relationships/slideLayout" Target="../slideLayouts/slideLayout9.xml"/><Relationship Id="rId4" Type="http://schemas.openxmlformats.org/officeDocument/2006/relationships/hyperlink" Target="https://www.nytimes.com/2019/08/20/upshot/housing-discrimination-algorithms-hud.html"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www.researchgate.net/publication/266910451_The_Good_the_Bad_and_the_Ugly_Applying_Rawlsian_Ethics_In_Data_Mining_Marketing" TargetMode="External"/><Relationship Id="rId2" Type="http://schemas.openxmlformats.org/officeDocument/2006/relationships/notesSlide" Target="../notesSlides/notesSlide39.xml"/><Relationship Id="rId1" Type="http://schemas.openxmlformats.org/officeDocument/2006/relationships/slideLayout" Target="../slideLayouts/slideLayout9.xml"/><Relationship Id="rId5" Type="http://schemas.openxmlformats.org/officeDocument/2006/relationships/hyperlink" Target="https://dataprivacylab.org/projects/onlineads/1071-1.pdf" TargetMode="External"/><Relationship Id="rId4" Type="http://schemas.openxmlformats.org/officeDocument/2006/relationships/hyperlink" Target="https://www.hud.gov/press/press_releases_media_advisories/HUD_No_19_035"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hyperlink" Target="https://www.smbc-comics.com/comic/rise-of-the-machines" TargetMode="External"/></Relationships>
</file>

<file path=ppt/slides/_rels/slide40.xml.rels><?xml version="1.0" encoding="UTF-8" standalone="yes"?>
<Relationships xmlns="http://schemas.openxmlformats.org/package/2006/relationships"><Relationship Id="rId3" Type="http://schemas.openxmlformats.org/officeDocument/2006/relationships/hyperlink" Target="https://arktimes.com/news/arkansas-reporter/2017/10/12/dhs-rule-change-threatens-disabled-care?oid=10388695" TargetMode="External"/><Relationship Id="rId2" Type="http://schemas.openxmlformats.org/officeDocument/2006/relationships/notesSlide" Target="../notesSlides/notesSlide40.xml"/><Relationship Id="rId1" Type="http://schemas.openxmlformats.org/officeDocument/2006/relationships/slideLayout" Target="../slideLayouts/slideLayout9.xml"/><Relationship Id="rId6" Type="http://schemas.openxmlformats.org/officeDocument/2006/relationships/hyperlink" Target="https://papers.ssrn.com/sol3/papers.cfm?abstract_id=1012360" TargetMode="External"/><Relationship Id="rId5" Type="http://schemas.openxmlformats.org/officeDocument/2006/relationships/hyperlink" Target="https://arktimes.com/arkansas-blog/2018/12/22/dhs-set-to-impose-medicaid-spending-caps-for-at-home-services-under-archoices" TargetMode="External"/><Relationship Id="rId4" Type="http://schemas.openxmlformats.org/officeDocument/2006/relationships/hyperlink" Target="https://arktimes.com/news/arkansas-reporter/2018/05/31/archoices-rule-blocked"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www.media.mit.edu/projects/gender-shades/overview/" TargetMode="External"/><Relationship Id="rId2" Type="http://schemas.openxmlformats.org/officeDocument/2006/relationships/notesSlide" Target="../notesSlides/notesSlide41.xml"/><Relationship Id="rId1" Type="http://schemas.openxmlformats.org/officeDocument/2006/relationships/slideLayout" Target="../slideLayouts/slideLayout9.xml"/><Relationship Id="rId4" Type="http://schemas.openxmlformats.org/officeDocument/2006/relationships/hyperlink" Target="https://www.perpetuallineup.org/" TargetMode="Externa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hyperlink" Target="http://opinionator.blogs.nytimes.com/2011/12/25/the-future-of-moral-machines/?_r=0" TargetMode="External"/><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12.xml"/><Relationship Id="rId4" Type="http://schemas.openxmlformats.org/officeDocument/2006/relationships/image" Target="../media/image23.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medium.com/@laurahelendouglas/ai-is-not-just-learning-our-biases-it-is-amplifying-them-4d0dee75931d" TargetMode="Externa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hyperlink" Target="https://medium.com/@laurahelendouglas/ai-is-not-just-learning-our-biases-it-is-amplifying-them-4d0dee75931d"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hyperlink" Target="https://en.wikipedia.org/wiki/Mark_McGwire#/media/File:Mark_mcgwire.jpg"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hyperlink" Target="http://www.espn.com/mlb/topics/_/page/the-steroids-era" TargetMode="External"/><Relationship Id="rId5" Type="http://schemas.openxmlformats.org/officeDocument/2006/relationships/hyperlink" Target="https://www.omicsonline.org/open-access/the-effect-of-the-steroid-era-on-major-league-baseball-hitters-did-it-enhance-hitting-2161-0673-1000161.php?aid=53354" TargetMode="External"/><Relationship Id="rId4" Type="http://schemas.openxmlformats.org/officeDocument/2006/relationships/hyperlink" Target="https://bleacherreport.com/articles/480826-the-steroid-eras-destruction-of-major-league-baseball"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pPr marL="0" indent="0">
              <a:buNone/>
            </a:pPr>
            <a:r>
              <a:rPr lang="en-US"/>
              <a:t>Bias, Transparency, Impact</a:t>
            </a:r>
          </a:p>
        </p:txBody>
      </p:sp>
      <p:sp>
        <p:nvSpPr>
          <p:cNvPr id="3" name="Text Placeholder 2"/>
          <p:cNvSpPr>
            <a:spLocks noGrp="1"/>
          </p:cNvSpPr>
          <p:nvPr>
            <p:ph type="body" sz="quarter" idx="10"/>
          </p:nvPr>
        </p:nvSpPr>
        <p:spPr/>
        <p:txBody>
          <a:bodyPr/>
          <a:lstStyle/>
          <a:p>
            <a:pPr lvl="0"/>
            <a:r>
              <a:rPr lang="en-US"/>
              <a:t>Christine Assaf, People Solutions Consultant</a:t>
            </a:r>
          </a:p>
          <a:p>
            <a:pPr lvl="0"/>
            <a:r>
              <a:rPr lang="en-US"/>
              <a:t>William Assaf, Principal Consultant in Analytics</a:t>
            </a:r>
          </a:p>
        </p:txBody>
      </p:sp>
      <p:sp>
        <p:nvSpPr>
          <p:cNvPr id="4" name="Text Placeholder 3"/>
          <p:cNvSpPr>
            <a:spLocks noGrp="1"/>
          </p:cNvSpPr>
          <p:nvPr>
            <p:ph type="body" sz="quarter" idx="11"/>
          </p:nvPr>
        </p:nvSpPr>
        <p:spPr>
          <a:xfrm>
            <a:off x="501080" y="1336432"/>
            <a:ext cx="6082600" cy="2086778"/>
          </a:xfrm>
        </p:spPr>
        <p:txBody>
          <a:bodyPr/>
          <a:lstStyle/>
          <a:p>
            <a:r>
              <a:rPr lang="en-US"/>
              <a:t>Ethics in Modern Data</a:t>
            </a:r>
          </a:p>
        </p:txBody>
      </p:sp>
    </p:spTree>
    <p:extLst>
      <p:ext uri="{BB962C8B-B14F-4D97-AF65-F5344CB8AC3E}">
        <p14:creationId xmlns:p14="http://schemas.microsoft.com/office/powerpoint/2010/main" val="16909387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9D9F269B-6976-42D9-AFF6-306E3AACE6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5150" y="0"/>
            <a:ext cx="2228849" cy="223627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985737"/>
            <a:ext cx="8480066" cy="2760946"/>
          </a:xfrm>
        </p:spPr>
        <p:txBody>
          <a:bodyPr/>
          <a:lstStyle/>
          <a:p>
            <a:r>
              <a:rPr lang="en-CA" sz="2400">
                <a:solidFill>
                  <a:schemeClr val="tx1"/>
                </a:solidFill>
              </a:rPr>
              <a:t>U.S. Comstock Law (1873-1957) banned </a:t>
            </a:r>
            <a:br>
              <a:rPr lang="en-CA" sz="2400">
                <a:solidFill>
                  <a:schemeClr val="tx1"/>
                </a:solidFill>
              </a:rPr>
            </a:br>
            <a:r>
              <a:rPr lang="en-US" sz="2400"/>
              <a:t>“</a:t>
            </a:r>
            <a:r>
              <a:rPr lang="en-US" sz="2400">
                <a:solidFill>
                  <a:schemeClr val="tx1"/>
                </a:solidFill>
              </a:rPr>
              <a:t>obscene, lewd, or lascivious”</a:t>
            </a:r>
            <a:r>
              <a:rPr lang="en-CA" sz="2400">
                <a:solidFill>
                  <a:schemeClr val="tx1"/>
                </a:solidFill>
              </a:rPr>
              <a:t> materials.</a:t>
            </a:r>
          </a:p>
          <a:p>
            <a:r>
              <a:rPr lang="en-US" sz="2400">
                <a:solidFill>
                  <a:schemeClr val="tx1"/>
                </a:solidFill>
              </a:rPr>
              <a:t>The 1980s ushered in a new push to libraries, </a:t>
            </a:r>
            <a:br>
              <a:rPr lang="en-US" sz="2400">
                <a:solidFill>
                  <a:schemeClr val="tx1"/>
                </a:solidFill>
              </a:rPr>
            </a:br>
            <a:r>
              <a:rPr lang="en-US" sz="2400">
                <a:solidFill>
                  <a:schemeClr val="tx1"/>
                </a:solidFill>
              </a:rPr>
              <a:t>school boards, and government agencies to </a:t>
            </a:r>
            <a:r>
              <a:rPr lang="en-US" sz="2400" b="1">
                <a:solidFill>
                  <a:schemeClr val="tx1"/>
                </a:solidFill>
              </a:rPr>
              <a:t>censor</a:t>
            </a:r>
            <a:r>
              <a:rPr lang="en-US" sz="2400" b="1"/>
              <a:t> books.</a:t>
            </a:r>
            <a:r>
              <a:rPr lang="en-US" sz="2400" baseline="30000"/>
              <a:t>1</a:t>
            </a:r>
            <a:r>
              <a:rPr lang="en-US" sz="2400"/>
              <a:t> </a:t>
            </a:r>
          </a:p>
          <a:p>
            <a:r>
              <a:rPr lang="en-US" sz="2400"/>
              <a:t>Mid-20</a:t>
            </a:r>
            <a:r>
              <a:rPr lang="en-US" sz="2400" baseline="30000"/>
              <a:t>th</a:t>
            </a:r>
            <a:r>
              <a:rPr lang="en-US" sz="2400"/>
              <a:t> century libraries experienced “cultural censorship of: racism, sexism, nudity, religion, and evolution.”</a:t>
            </a:r>
            <a:r>
              <a:rPr lang="en-US" sz="2400" baseline="30000"/>
              <a:t>2</a:t>
            </a:r>
          </a:p>
          <a:p>
            <a:r>
              <a:rPr lang="en-US" sz="2400"/>
              <a:t>“Media almost invariably yield to pressure… and establish some sort of code of </a:t>
            </a:r>
            <a:r>
              <a:rPr lang="en-US" sz="2400" b="1"/>
              <a:t>self-regulation</a:t>
            </a:r>
            <a:r>
              <a:rPr lang="en-US" sz="2400"/>
              <a:t>.”</a:t>
            </a:r>
            <a:r>
              <a:rPr lang="en-US" sz="2400" baseline="30000"/>
              <a:t>3</a:t>
            </a:r>
          </a:p>
          <a:p>
            <a:r>
              <a:rPr lang="en-US" sz="800" baseline="30000"/>
              <a:t>1 </a:t>
            </a:r>
            <a:r>
              <a:rPr lang="en-US" sz="800">
                <a:hlinkClick r:id="rId4"/>
              </a:rPr>
              <a:t>https://lithub.com/the-history-and-present-of-banning-books-in-america/</a:t>
            </a:r>
            <a:r>
              <a:rPr lang="en-US" sz="800"/>
              <a:t>  </a:t>
            </a:r>
            <a:r>
              <a:rPr lang="en-US" sz="800" baseline="30000"/>
              <a:t>2 </a:t>
            </a:r>
            <a:r>
              <a:rPr lang="en-US" sz="800">
                <a:hlinkClick r:id="rId5"/>
              </a:rPr>
              <a:t>https://journals.sagepub.com/doi/pdf/10.1080/03064228808534489</a:t>
            </a:r>
            <a:endParaRPr lang="en-US" sz="800" baseline="30000"/>
          </a:p>
          <a:p>
            <a:r>
              <a:rPr lang="en-US" sz="800" baseline="30000"/>
              <a:t>3 </a:t>
            </a:r>
            <a:r>
              <a:rPr lang="en-US" sz="800">
                <a:hlinkClick r:id="rId6"/>
              </a:rPr>
              <a:t>https://scholarship.law.wm.edu/cgi/viewcontent.cgi?article=1897&amp;context=wmlr</a:t>
            </a:r>
            <a:r>
              <a:rPr lang="en-US" sz="800"/>
              <a:t>  </a:t>
            </a:r>
            <a:r>
              <a:rPr lang="en-US" sz="800" baseline="30000"/>
              <a:t>4 </a:t>
            </a:r>
            <a:r>
              <a:rPr lang="en-US" sz="800" err="1"/>
              <a:t>Tebbel</a:t>
            </a:r>
            <a:r>
              <a:rPr lang="en-US" sz="800"/>
              <a:t>, John William. 1975. “A Brief History of American Bookselling.”</a:t>
            </a:r>
          </a:p>
          <a:p>
            <a:r>
              <a:rPr lang="en-US" sz="800"/>
              <a:t>Image: Public Domain due to age</a:t>
            </a:r>
            <a:endParaRPr lang="en-US" sz="1200"/>
          </a:p>
          <a:p>
            <a:pPr lvl="1"/>
            <a:endParaRPr lang="en-CA"/>
          </a:p>
          <a:p>
            <a:endParaRPr lang="en-CA"/>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Censorship</a:t>
            </a:r>
          </a:p>
        </p:txBody>
      </p:sp>
    </p:spTree>
    <p:extLst>
      <p:ext uri="{BB962C8B-B14F-4D97-AF65-F5344CB8AC3E}">
        <p14:creationId xmlns:p14="http://schemas.microsoft.com/office/powerpoint/2010/main" val="4055636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A 1992 review revealed “both ethnic and </a:t>
            </a:r>
            <a:br>
              <a:rPr lang="en-US" sz="2800"/>
            </a:br>
            <a:r>
              <a:rPr lang="en-US" sz="2800"/>
              <a:t>gender biases in sentencing where judges </a:t>
            </a:r>
            <a:br>
              <a:rPr lang="en-US" sz="2800"/>
            </a:br>
            <a:r>
              <a:rPr lang="en-US" sz="2800"/>
              <a:t>have discretion, but no biases where discretion is limited.”</a:t>
            </a:r>
            <a:r>
              <a:rPr lang="en-US" sz="2800" baseline="30000"/>
              <a:t>1</a:t>
            </a:r>
          </a:p>
          <a:p>
            <a:r>
              <a:rPr lang="en-US" sz="2800"/>
              <a:t>Sentences for Black males in the federal system </a:t>
            </a:r>
            <a:br>
              <a:rPr lang="en-US" sz="2800"/>
            </a:br>
            <a:r>
              <a:rPr lang="en-US" sz="2800"/>
              <a:t>are nearly 20 percent longer than those for white </a:t>
            </a:r>
            <a:br>
              <a:rPr lang="en-US" sz="2800"/>
            </a:br>
            <a:r>
              <a:rPr lang="en-US" sz="2800"/>
              <a:t>males convicted of similar crimes.</a:t>
            </a:r>
            <a:r>
              <a:rPr lang="en-US" sz="2800" baseline="30000"/>
              <a:t>2</a:t>
            </a:r>
          </a:p>
          <a:p>
            <a:r>
              <a:rPr lang="en-CA" sz="800" baseline="30000"/>
              <a:t>1 </a:t>
            </a:r>
            <a:r>
              <a:rPr lang="en-US" sz="800">
                <a:hlinkClick r:id="rId3"/>
              </a:rPr>
              <a:t>https://onlinelibrary.wiley.com/doi/pdf/10.1002/bsl.2370100205</a:t>
            </a:r>
            <a:endParaRPr lang="en-CA" sz="800"/>
          </a:p>
          <a:p>
            <a:r>
              <a:rPr lang="en-CA" sz="800" baseline="30000">
                <a:solidFill>
                  <a:srgbClr val="000000"/>
                </a:solidFill>
              </a:rPr>
              <a:t>2 </a:t>
            </a:r>
            <a:r>
              <a:rPr lang="en-CA" sz="800">
                <a:solidFill>
                  <a:srgbClr val="000000"/>
                </a:solidFill>
                <a:hlinkClick r:id="rId4">
                  <a:extLst>
                    <a:ext uri="{A12FA001-AC4F-418D-AE19-62706E023703}">
                      <ahyp:hlinkClr xmlns:ahyp="http://schemas.microsoft.com/office/drawing/2018/hyperlinkcolor" val="tx"/>
                    </a:ext>
                  </a:extLst>
                </a:hlinkClick>
              </a:rPr>
              <a:t>https://www.aclu.org/sites/default/files/assets/141027_iachr_racial_disparities_aclu_submission_0.pdf</a:t>
            </a:r>
          </a:p>
          <a:p>
            <a:r>
              <a:rPr lang="en-CA" sz="800">
                <a:solidFill>
                  <a:srgbClr val="000000"/>
                </a:solidFill>
              </a:rPr>
              <a:t>Image: public domain</a:t>
            </a:r>
          </a:p>
          <a:p>
            <a:endParaRPr lang="en-CA" sz="800">
              <a:solidFill>
                <a:srgbClr val="000000"/>
              </a:solidFill>
              <a:hlinkClick r:id="rId4">
                <a:extLst>
                  <a:ext uri="{A12FA001-AC4F-418D-AE19-62706E023703}">
                    <ahyp:hlinkClr xmlns:ahyp="http://schemas.microsoft.com/office/drawing/2018/hyperlinkcolor" val="tx"/>
                  </a:ext>
                </a:extLst>
              </a:hlinkClick>
            </a:endParaRPr>
          </a:p>
          <a:p>
            <a:endParaRPr lang="en-CA" sz="800">
              <a:solidFill>
                <a:srgbClr val="000000"/>
              </a:solidFill>
            </a:endParaRPr>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Bias in Judicial Sentencing </a:t>
            </a:r>
            <a:endParaRPr lang="en-CA"/>
          </a:p>
        </p:txBody>
      </p:sp>
      <p:pic>
        <p:nvPicPr>
          <p:cNvPr id="4098" name="Picture 2" descr="Seal of the United States Supreme Court">
            <a:extLst>
              <a:ext uri="{FF2B5EF4-FFF2-40B4-BE49-F238E27FC236}">
                <a16:creationId xmlns:a16="http://schemas.microsoft.com/office/drawing/2014/main" id="{1CE10EEF-C86B-444C-B36F-CFEB7CB557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15200" y="28475"/>
            <a:ext cx="1809750" cy="1809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1582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What determines these outcomes? </a:t>
            </a:r>
            <a:br>
              <a:rPr lang="en-US" sz="2800"/>
            </a:br>
            <a:r>
              <a:rPr lang="en-US" sz="2800"/>
              <a:t>Two factors.</a:t>
            </a:r>
          </a:p>
          <a:p>
            <a:r>
              <a:rPr lang="en-US" sz="2800" i="1">
                <a:hlinkClick r:id="rId3"/>
              </a:rPr>
              <a:t>United States v Booker</a:t>
            </a:r>
            <a:r>
              <a:rPr lang="en-US" sz="2800"/>
              <a:t> in 2005 and </a:t>
            </a:r>
            <a:br>
              <a:rPr lang="en-US" sz="2800"/>
            </a:br>
            <a:r>
              <a:rPr lang="en-US" sz="2800" i="1">
                <a:hlinkClick r:id="rId4"/>
              </a:rPr>
              <a:t>Gall v United States</a:t>
            </a:r>
            <a:r>
              <a:rPr lang="en-US" sz="2800" i="1"/>
              <a:t> </a:t>
            </a:r>
            <a:r>
              <a:rPr lang="en-US" sz="2800"/>
              <a:t>in 2007 gave </a:t>
            </a:r>
            <a:br>
              <a:rPr lang="en-US" sz="2800"/>
            </a:br>
            <a:r>
              <a:rPr lang="en-US" sz="2800"/>
              <a:t>federal judges more discretion on sentencing. </a:t>
            </a:r>
          </a:p>
          <a:p>
            <a:r>
              <a:rPr lang="en-US" sz="2800"/>
              <a:t>Studies found “disparate racial outcomes in almost every stage of prosecutorial discretion.”</a:t>
            </a:r>
            <a:r>
              <a:rPr lang="en-US" sz="2800" baseline="30000"/>
              <a:t>1,2,3</a:t>
            </a:r>
          </a:p>
          <a:p>
            <a:r>
              <a:rPr lang="en-US" sz="800" baseline="30000"/>
              <a:t>1 </a:t>
            </a:r>
            <a:r>
              <a:rPr lang="en-US" sz="800">
                <a:hlinkClick r:id="rId5"/>
              </a:rPr>
              <a:t>https://www.ussc.gov/sites/default/files/pdf/research-and-publications/research-publications/2017/20171114_Demographics.pdf</a:t>
            </a:r>
            <a:endParaRPr lang="en-US" sz="800"/>
          </a:p>
          <a:p>
            <a:r>
              <a:rPr lang="en-US" sz="800" baseline="30000"/>
              <a:t>2</a:t>
            </a:r>
            <a:r>
              <a:rPr lang="en-US" sz="800"/>
              <a:t> </a:t>
            </a:r>
            <a:r>
              <a:rPr lang="en-US" sz="800">
                <a:hlinkClick r:id="rId6"/>
              </a:rPr>
              <a:t>https://orgs.law.harvard.edu/acs/2016/02/08/racial-bias-and-prosecutorial-discretion/#_ftn2</a:t>
            </a:r>
            <a:endParaRPr lang="en-US" sz="800"/>
          </a:p>
          <a:p>
            <a:r>
              <a:rPr lang="en-US" sz="800" baseline="30000"/>
              <a:t>3 </a:t>
            </a:r>
            <a:r>
              <a:rPr lang="en-US" sz="800">
                <a:hlinkClick r:id="rId7"/>
              </a:rPr>
              <a:t>https://repository.law.umich.edu/cgi/viewcontent.cgi?referer=&amp;httpsredir=1&amp;article=2413&amp;context=articles</a:t>
            </a:r>
            <a:endParaRPr lang="en-US" sz="800"/>
          </a:p>
          <a:p>
            <a:r>
              <a:rPr lang="en-US" sz="800" baseline="30000"/>
              <a:t>4 </a:t>
            </a:r>
            <a:r>
              <a:rPr lang="en-US" sz="800">
                <a:hlinkClick r:id="rId8"/>
              </a:rPr>
              <a:t>https://www.fd.org/sites/default/files/criminal_defense_topics/essential_topics/sentencing_resources/fact_sheet_-_ussc_report_on_racial_disparity_is_flawed_and_being_misused_-_january_2018_-_final.pdf</a:t>
            </a:r>
            <a:r>
              <a:rPr lang="en-US" sz="800"/>
              <a:t>  </a:t>
            </a:r>
            <a:br>
              <a:rPr lang="en-US" sz="800"/>
            </a:br>
            <a:r>
              <a:rPr lang="en-CA" sz="800">
                <a:solidFill>
                  <a:srgbClr val="000000"/>
                </a:solidFill>
              </a:rPr>
              <a:t>Image: public domain</a:t>
            </a:r>
          </a:p>
          <a:p>
            <a:pPr marL="0" indent="0">
              <a:buNone/>
            </a:pPr>
            <a:endParaRPr lang="en-US" sz="800"/>
          </a:p>
          <a:p>
            <a:pPr algn="just"/>
            <a:endParaRPr lang="en-US" sz="2400" baseline="300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Bias in Judicial Sentencing </a:t>
            </a:r>
            <a:endParaRPr lang="en-CA"/>
          </a:p>
        </p:txBody>
      </p:sp>
      <p:pic>
        <p:nvPicPr>
          <p:cNvPr id="4" name="Picture 2" descr="Seal of the United States Supreme Court">
            <a:extLst>
              <a:ext uri="{FF2B5EF4-FFF2-40B4-BE49-F238E27FC236}">
                <a16:creationId xmlns:a16="http://schemas.microsoft.com/office/drawing/2014/main" id="{9EFD10B0-602E-4EFF-BC58-0B8A85AD105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315200" y="28475"/>
            <a:ext cx="1809750" cy="1809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307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Overcoming Bias</a:t>
            </a:r>
          </a:p>
        </p:txBody>
      </p:sp>
    </p:spTree>
    <p:extLst>
      <p:ext uri="{BB962C8B-B14F-4D97-AF65-F5344CB8AC3E}">
        <p14:creationId xmlns:p14="http://schemas.microsoft.com/office/powerpoint/2010/main" val="883718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ADF4C9-17E7-4A38-9C43-7F6F1B602B98}"/>
              </a:ext>
            </a:extLst>
          </p:cNvPr>
          <p:cNvSpPr>
            <a:spLocks noGrp="1"/>
          </p:cNvSpPr>
          <p:nvPr>
            <p:ph sz="quarter" idx="10"/>
          </p:nvPr>
        </p:nvSpPr>
        <p:spPr/>
        <p:txBody>
          <a:bodyPr/>
          <a:lstStyle/>
          <a:p>
            <a:r>
              <a:rPr lang="en-US" sz="2400"/>
              <a:t>Understand that bias in data collection and analysis may be inevitable, but is not acceptable. </a:t>
            </a:r>
          </a:p>
          <a:p>
            <a:r>
              <a:rPr lang="en-US" sz="2400"/>
              <a:t>You have an ethical responsibility to acknowledge, control for, and not further bias.</a:t>
            </a:r>
          </a:p>
          <a:p>
            <a:endParaRPr lang="en-US" sz="2400"/>
          </a:p>
          <a:p>
            <a:r>
              <a:rPr lang="en-US" sz="2400"/>
              <a:t>Look at bias outcomes, not in intents or origins.</a:t>
            </a:r>
          </a:p>
          <a:p>
            <a:r>
              <a:rPr lang="en-US" sz="2400"/>
              <a:t>Outcomes are how bias is measured.</a:t>
            </a:r>
          </a:p>
          <a:p>
            <a:pPr marL="0" indent="0">
              <a:buNone/>
            </a:pPr>
            <a:endParaRPr lang="en-CA" sz="2400"/>
          </a:p>
          <a:p>
            <a:endParaRPr lang="en-US" sz="2400"/>
          </a:p>
        </p:txBody>
      </p:sp>
      <p:sp>
        <p:nvSpPr>
          <p:cNvPr id="3" name="Title 2">
            <a:extLst>
              <a:ext uri="{FF2B5EF4-FFF2-40B4-BE49-F238E27FC236}">
                <a16:creationId xmlns:a16="http://schemas.microsoft.com/office/drawing/2014/main" id="{26FBC2D6-8663-46AB-B95D-12060B43CE5C}"/>
              </a:ext>
            </a:extLst>
          </p:cNvPr>
          <p:cNvSpPr>
            <a:spLocks noGrp="1"/>
          </p:cNvSpPr>
          <p:nvPr>
            <p:ph type="title"/>
          </p:nvPr>
        </p:nvSpPr>
        <p:spPr/>
        <p:txBody>
          <a:bodyPr/>
          <a:lstStyle/>
          <a:p>
            <a:r>
              <a:rPr lang="en-US"/>
              <a:t>Identifying Bias</a:t>
            </a:r>
          </a:p>
        </p:txBody>
      </p:sp>
    </p:spTree>
    <p:extLst>
      <p:ext uri="{BB962C8B-B14F-4D97-AF65-F5344CB8AC3E}">
        <p14:creationId xmlns:p14="http://schemas.microsoft.com/office/powerpoint/2010/main" val="2363909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CA"/>
              <a:t>What is validity?</a:t>
            </a:r>
          </a:p>
          <a:p>
            <a:r>
              <a:rPr lang="en-CA"/>
              <a:t>What is reliability? </a:t>
            </a:r>
          </a:p>
          <a:p>
            <a:endParaRPr lang="en-CA"/>
          </a:p>
          <a:p>
            <a:endParaRPr lang="en-CA"/>
          </a:p>
          <a:p>
            <a:endParaRPr lang="en-CA"/>
          </a:p>
          <a:p>
            <a:endParaRPr lang="en-CA"/>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Validity &amp; Reliability in Data</a:t>
            </a:r>
          </a:p>
        </p:txBody>
      </p:sp>
      <p:pic>
        <p:nvPicPr>
          <p:cNvPr id="1028" name="Picture 4" descr="Image result for what is reliability in statistics">
            <a:extLst>
              <a:ext uri="{FF2B5EF4-FFF2-40B4-BE49-F238E27FC236}">
                <a16:creationId xmlns:a16="http://schemas.microsoft.com/office/drawing/2014/main" id="{503DA7BC-02EB-42B8-88A3-E4893C66EF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962" y="1971675"/>
            <a:ext cx="8982075" cy="3171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9362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Image result for hypothesis testing">
            <a:extLst>
              <a:ext uri="{FF2B5EF4-FFF2-40B4-BE49-F238E27FC236}">
                <a16:creationId xmlns:a16="http://schemas.microsoft.com/office/drawing/2014/main" id="{425C7CB6-1EFA-4B1D-9FD8-F99F999F9B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9534" y="156034"/>
            <a:ext cx="4723028" cy="400172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F8BD7B13-5313-4CF2-9B83-BDC44607E6EB}"/>
              </a:ext>
            </a:extLst>
          </p:cNvPr>
          <p:cNvSpPr>
            <a:spLocks noGrp="1"/>
          </p:cNvSpPr>
          <p:nvPr>
            <p:ph sz="quarter" idx="10"/>
          </p:nvPr>
        </p:nvSpPr>
        <p:spPr>
          <a:xfrm>
            <a:off x="322028" y="985737"/>
            <a:ext cx="7042333" cy="2760946"/>
          </a:xfrm>
        </p:spPr>
        <p:txBody>
          <a:bodyPr/>
          <a:lstStyle/>
          <a:p>
            <a:r>
              <a:rPr lang="en-CA" sz="2800">
                <a:latin typeface="Roboto" panose="02000000000000000000" pitchFamily="2" charset="0"/>
                <a:ea typeface="Roboto" panose="02000000000000000000" pitchFamily="2" charset="0"/>
              </a:rPr>
              <a:t>How do we prove something we’ve gathered is valid and reliable?</a:t>
            </a:r>
          </a:p>
          <a:p>
            <a:pPr lvl="1"/>
            <a:r>
              <a:rPr lang="en-CA" sz="2400">
                <a:latin typeface="Roboto" panose="02000000000000000000" pitchFamily="2" charset="0"/>
                <a:ea typeface="Roboto" panose="02000000000000000000" pitchFamily="2" charset="0"/>
              </a:rPr>
              <a:t>Hypothesis testing!</a:t>
            </a:r>
          </a:p>
          <a:p>
            <a:pPr lvl="1"/>
            <a:endParaRPr lang="en-US" sz="2400">
              <a:latin typeface="Roboto" panose="02000000000000000000" pitchFamily="2" charset="0"/>
              <a:ea typeface="Roboto" panose="02000000000000000000" pitchFamily="2" charset="0"/>
            </a:endParaRPr>
          </a:p>
          <a:p>
            <a:r>
              <a:rPr lang="en-CA" sz="2800">
                <a:latin typeface="Roboto" panose="02000000000000000000" pitchFamily="2" charset="0"/>
                <a:ea typeface="Roboto" panose="02000000000000000000" pitchFamily="2" charset="0"/>
              </a:rPr>
              <a:t>Can we truly say our data was valid or reliable?</a:t>
            </a:r>
          </a:p>
          <a:p>
            <a:pPr lvl="1"/>
            <a:endParaRPr lang="en-CA" sz="2400">
              <a:latin typeface="Roboto" panose="02000000000000000000" pitchFamily="2" charset="0"/>
              <a:ea typeface="Roboto" panose="02000000000000000000" pitchFamily="2" charset="0"/>
            </a:endParaRPr>
          </a:p>
          <a:p>
            <a:endParaRPr lang="en-US" sz="2800">
              <a:latin typeface="Roboto" panose="02000000000000000000" pitchFamily="2" charset="0"/>
              <a:ea typeface="Roboto" panose="02000000000000000000" pitchFamily="2" charset="0"/>
            </a:endParaRPr>
          </a:p>
        </p:txBody>
      </p:sp>
      <p:sp>
        <p:nvSpPr>
          <p:cNvPr id="3" name="Title 2">
            <a:extLst>
              <a:ext uri="{FF2B5EF4-FFF2-40B4-BE49-F238E27FC236}">
                <a16:creationId xmlns:a16="http://schemas.microsoft.com/office/drawing/2014/main" id="{F0425428-048A-4264-819D-99213FA464B5}"/>
              </a:ext>
            </a:extLst>
          </p:cNvPr>
          <p:cNvSpPr>
            <a:spLocks noGrp="1"/>
          </p:cNvSpPr>
          <p:nvPr>
            <p:ph type="title"/>
          </p:nvPr>
        </p:nvSpPr>
        <p:spPr/>
        <p:txBody>
          <a:bodyPr/>
          <a:lstStyle/>
          <a:p>
            <a:r>
              <a:rPr lang="en-CA">
                <a:latin typeface="Roboto" panose="02000000000000000000" pitchFamily="2" charset="0"/>
                <a:ea typeface="Roboto" panose="02000000000000000000" pitchFamily="2" charset="0"/>
              </a:rPr>
              <a:t>Validity &amp; Reliability in Data</a:t>
            </a: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277836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3C171E-464A-483F-B09D-38E3B7D21DC2}"/>
              </a:ext>
            </a:extLst>
          </p:cNvPr>
          <p:cNvSpPr>
            <a:spLocks noGrp="1"/>
          </p:cNvSpPr>
          <p:nvPr>
            <p:ph idx="1"/>
          </p:nvPr>
        </p:nvSpPr>
        <p:spPr>
          <a:xfrm>
            <a:off x="322028" y="864183"/>
            <a:ext cx="8499944" cy="3285197"/>
          </a:xfrm>
          <a:prstGeom prst="rect">
            <a:avLst/>
          </a:prstGeom>
        </p:spPr>
        <p:txBody>
          <a:bodyPr>
            <a:noAutofit/>
          </a:bodyPr>
          <a:lstStyle/>
          <a:p>
            <a:pPr marL="457200" indent="-457200">
              <a:buFont typeface="Arial" panose="020B0604020202020204" pitchFamily="34" charset="0"/>
              <a:buChar char="•"/>
            </a:pPr>
            <a:r>
              <a:rPr lang="en-US" sz="2800"/>
              <a:t>“It’s difficult to build technology that serves the world without first building a team that reflects the diversity of the world…</a:t>
            </a:r>
            <a:br>
              <a:rPr lang="en-US" sz="2800"/>
            </a:br>
            <a:br>
              <a:rPr lang="en-US" sz="2800"/>
            </a:br>
            <a:r>
              <a:rPr lang="en-US" sz="2800"/>
              <a:t>A more diverse group of researchers and engineers is </a:t>
            </a:r>
            <a:r>
              <a:rPr lang="en-US" sz="2800" b="1"/>
              <a:t>more likely to recognize and think harder about bias problems </a:t>
            </a:r>
            <a:r>
              <a:rPr lang="en-US" sz="2800"/>
              <a:t>that may even impact them personally.”</a:t>
            </a:r>
            <a:r>
              <a:rPr lang="en-US" sz="2800" baseline="30000"/>
              <a:t>1</a:t>
            </a:r>
            <a:br>
              <a:rPr lang="en-US" sz="2800" baseline="30000"/>
            </a:br>
            <a:br>
              <a:rPr lang="en-US" sz="2800" baseline="30000"/>
            </a:br>
            <a:r>
              <a:rPr lang="en-US" sz="2800"/>
              <a:t>- Brad Smith, Microsoft, President</a:t>
            </a:r>
          </a:p>
          <a:p>
            <a:pPr marL="457200" indent="-457200">
              <a:buFont typeface="Arial" panose="020B0604020202020204" pitchFamily="34" charset="0"/>
              <a:buChar char="•"/>
            </a:pPr>
            <a:r>
              <a:rPr lang="en-US" sz="800" baseline="30000"/>
              <a:t>1</a:t>
            </a:r>
            <a:r>
              <a:rPr lang="en-US" sz="800"/>
              <a:t> Smith, Brad. </a:t>
            </a:r>
            <a:r>
              <a:rPr lang="en-US" sz="800" i="1"/>
              <a:t>Tools and Weapons, 2019</a:t>
            </a:r>
            <a:endParaRPr lang="en-US" sz="800"/>
          </a:p>
          <a:p>
            <a:pPr marL="457200" indent="-457200">
              <a:buFont typeface="Arial" panose="020B0604020202020204" pitchFamily="34" charset="0"/>
              <a:buChar char="•"/>
            </a:pPr>
            <a:endParaRPr lang="en-US" sz="2400"/>
          </a:p>
        </p:txBody>
      </p:sp>
      <p:sp>
        <p:nvSpPr>
          <p:cNvPr id="3" name="Title 2">
            <a:extLst>
              <a:ext uri="{FF2B5EF4-FFF2-40B4-BE49-F238E27FC236}">
                <a16:creationId xmlns:a16="http://schemas.microsoft.com/office/drawing/2014/main" id="{1637BB93-F4AC-4F76-9DCB-8B760A539EB7}"/>
              </a:ext>
            </a:extLst>
          </p:cNvPr>
          <p:cNvSpPr>
            <a:spLocks noGrp="1"/>
          </p:cNvSpPr>
          <p:nvPr>
            <p:ph type="title"/>
          </p:nvPr>
        </p:nvSpPr>
        <p:spPr>
          <a:xfrm>
            <a:off x="322028" y="251227"/>
            <a:ext cx="8480066" cy="612956"/>
          </a:xfrm>
          <a:prstGeom prst="rect">
            <a:avLst/>
          </a:prstGeom>
        </p:spPr>
        <p:txBody>
          <a:bodyPr anchor="t">
            <a:normAutofit/>
          </a:bodyPr>
          <a:lstStyle/>
          <a:p>
            <a:r>
              <a:rPr lang="en-US"/>
              <a:t>Diversity Aids Validity, Counters Bias</a:t>
            </a:r>
          </a:p>
        </p:txBody>
      </p:sp>
    </p:spTree>
    <p:extLst>
      <p:ext uri="{BB962C8B-B14F-4D97-AF65-F5344CB8AC3E}">
        <p14:creationId xmlns:p14="http://schemas.microsoft.com/office/powerpoint/2010/main" val="3918623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3C171E-464A-483F-B09D-38E3B7D21DC2}"/>
              </a:ext>
            </a:extLst>
          </p:cNvPr>
          <p:cNvSpPr>
            <a:spLocks noGrp="1"/>
          </p:cNvSpPr>
          <p:nvPr>
            <p:ph sz="quarter" idx="10"/>
          </p:nvPr>
        </p:nvSpPr>
        <p:spPr>
          <a:xfrm>
            <a:off x="322028" y="985737"/>
            <a:ext cx="8664656" cy="2760946"/>
          </a:xfrm>
        </p:spPr>
        <p:txBody>
          <a:bodyPr/>
          <a:lstStyle/>
          <a:p>
            <a:r>
              <a:rPr lang="en-US" sz="2800"/>
              <a:t>“Four out of five people (81%) identified </a:t>
            </a:r>
            <a:br>
              <a:rPr lang="en-US" sz="2800"/>
            </a:br>
            <a:r>
              <a:rPr lang="en-US" sz="2800"/>
              <a:t>by the Metropolitan Police’s facial </a:t>
            </a:r>
            <a:br>
              <a:rPr lang="en-US" sz="2800"/>
            </a:br>
            <a:r>
              <a:rPr lang="en-US" sz="2800"/>
              <a:t>recognition technology as suspects are innocent.”</a:t>
            </a:r>
            <a:r>
              <a:rPr lang="en-US" sz="2800" baseline="30000"/>
              <a:t>1,2</a:t>
            </a:r>
            <a:r>
              <a:rPr lang="en-CA" sz="2800"/>
              <a:t> “…f</a:t>
            </a:r>
            <a:r>
              <a:rPr lang="en-US" sz="2800" err="1"/>
              <a:t>alsely</a:t>
            </a:r>
            <a:r>
              <a:rPr lang="en-US" sz="2800"/>
              <a:t> identified African-American and Asian faces 10 to 100 times more than Caucasian faces.”</a:t>
            </a:r>
            <a:r>
              <a:rPr lang="en-US" sz="2800" baseline="30000"/>
              <a:t>3</a:t>
            </a:r>
          </a:p>
          <a:p>
            <a:r>
              <a:rPr lang="en-US" sz="2800"/>
              <a:t>In a test of Amazon’s “</a:t>
            </a:r>
            <a:r>
              <a:rPr lang="en-US" sz="2800" err="1"/>
              <a:t>Rekognition</a:t>
            </a:r>
            <a:r>
              <a:rPr lang="en-US" sz="2800"/>
              <a:t>,” 28 members of Congress were incorrectly matched as other people who have been arrested for a crime.</a:t>
            </a:r>
            <a:r>
              <a:rPr lang="en-US" sz="2800" baseline="30000"/>
              <a:t>4</a:t>
            </a:r>
          </a:p>
          <a:p>
            <a:r>
              <a:rPr lang="en-CA" sz="800"/>
              <a:t>1 </a:t>
            </a:r>
            <a:r>
              <a:rPr lang="en-US" sz="800">
                <a:hlinkClick r:id="rId3"/>
              </a:rPr>
              <a:t>https://www.theguardian.com/technology/2020/jan/24/met-police-begin-using-live-facial-recognition-cameras</a:t>
            </a:r>
            <a:endParaRPr lang="en-US" sz="800"/>
          </a:p>
          <a:p>
            <a:r>
              <a:rPr lang="en-US" sz="800"/>
              <a:t>2 </a:t>
            </a:r>
            <a:r>
              <a:rPr lang="en-US" sz="800">
                <a:hlinkClick r:id="rId4"/>
              </a:rPr>
              <a:t>https://news.sky.com/story/met-polices-facial-recognition-tech-has-81-error-rate-independent-report-says-11755941?</a:t>
            </a:r>
            <a:endParaRPr lang="en-US" sz="800"/>
          </a:p>
          <a:p>
            <a:r>
              <a:rPr lang="en-US" sz="800"/>
              <a:t>3 </a:t>
            </a:r>
            <a:r>
              <a:rPr lang="en-US" sz="800">
                <a:hlinkClick r:id="rId5"/>
              </a:rPr>
              <a:t>https://www.nytimes.com/2019/12/19/technology/facial-recognition-bias.html</a:t>
            </a:r>
            <a:endParaRPr lang="en-US" sz="800"/>
          </a:p>
          <a:p>
            <a:r>
              <a:rPr lang="en-US" sz="800"/>
              <a:t>4 </a:t>
            </a:r>
            <a:r>
              <a:rPr lang="en-US" sz="800">
                <a:hlinkClick r:id="rId6"/>
              </a:rPr>
              <a:t>https://www.aclu.org/blog/privacy-technology/surveillance-technologies/amazons-face-recognition-falsely-matched-28</a:t>
            </a:r>
            <a:endParaRPr lang="en-US" sz="800"/>
          </a:p>
        </p:txBody>
      </p:sp>
      <p:sp>
        <p:nvSpPr>
          <p:cNvPr id="3" name="Title 2">
            <a:extLst>
              <a:ext uri="{FF2B5EF4-FFF2-40B4-BE49-F238E27FC236}">
                <a16:creationId xmlns:a16="http://schemas.microsoft.com/office/drawing/2014/main" id="{1637BB93-F4AC-4F76-9DCB-8B760A539EB7}"/>
              </a:ext>
            </a:extLst>
          </p:cNvPr>
          <p:cNvSpPr>
            <a:spLocks noGrp="1"/>
          </p:cNvSpPr>
          <p:nvPr>
            <p:ph type="title"/>
          </p:nvPr>
        </p:nvSpPr>
        <p:spPr/>
        <p:txBody>
          <a:bodyPr/>
          <a:lstStyle/>
          <a:p>
            <a:r>
              <a:rPr lang="en-US"/>
              <a:t>Facial Recognition Technology</a:t>
            </a:r>
          </a:p>
        </p:txBody>
      </p:sp>
      <p:pic>
        <p:nvPicPr>
          <p:cNvPr id="4" name="Picture 3">
            <a:extLst>
              <a:ext uri="{FF2B5EF4-FFF2-40B4-BE49-F238E27FC236}">
                <a16:creationId xmlns:a16="http://schemas.microsoft.com/office/drawing/2014/main" id="{0EA6AC95-5E73-43EE-A180-4AAE7BB179D7}"/>
              </a:ext>
            </a:extLst>
          </p:cNvPr>
          <p:cNvPicPr>
            <a:picLocks noChangeAspect="1"/>
          </p:cNvPicPr>
          <p:nvPr/>
        </p:nvPicPr>
        <p:blipFill>
          <a:blip r:embed="rId7"/>
          <a:stretch>
            <a:fillRect/>
          </a:stretch>
        </p:blipFill>
        <p:spPr>
          <a:xfrm>
            <a:off x="7275871" y="251227"/>
            <a:ext cx="1710813" cy="1471056"/>
          </a:xfrm>
          <a:prstGeom prst="rect">
            <a:avLst/>
          </a:prstGeom>
        </p:spPr>
      </p:pic>
    </p:spTree>
    <p:extLst>
      <p:ext uri="{BB962C8B-B14F-4D97-AF65-F5344CB8AC3E}">
        <p14:creationId xmlns:p14="http://schemas.microsoft.com/office/powerpoint/2010/main" val="1824096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EACEB56-073B-40A2-B58C-745B05639CB7}"/>
              </a:ext>
            </a:extLst>
          </p:cNvPr>
          <p:cNvPicPr>
            <a:picLocks noChangeAspect="1"/>
          </p:cNvPicPr>
          <p:nvPr/>
        </p:nvPicPr>
        <p:blipFill>
          <a:blip r:embed="rId3"/>
          <a:stretch>
            <a:fillRect/>
          </a:stretch>
        </p:blipFill>
        <p:spPr>
          <a:xfrm>
            <a:off x="5260258" y="2133070"/>
            <a:ext cx="3757231" cy="2457336"/>
          </a:xfrm>
          <a:prstGeom prst="rect">
            <a:avLst/>
          </a:prstGeom>
        </p:spPr>
      </p:pic>
      <p:sp>
        <p:nvSpPr>
          <p:cNvPr id="2" name="Content Placeholder 1">
            <a:extLst>
              <a:ext uri="{FF2B5EF4-FFF2-40B4-BE49-F238E27FC236}">
                <a16:creationId xmlns:a16="http://schemas.microsoft.com/office/drawing/2014/main" id="{623C171E-464A-483F-B09D-38E3B7D21DC2}"/>
              </a:ext>
            </a:extLst>
          </p:cNvPr>
          <p:cNvSpPr>
            <a:spLocks noGrp="1"/>
          </p:cNvSpPr>
          <p:nvPr>
            <p:ph idx="1"/>
          </p:nvPr>
        </p:nvSpPr>
        <p:spPr>
          <a:xfrm>
            <a:off x="322028" y="864183"/>
            <a:ext cx="8499944" cy="3285197"/>
          </a:xfrm>
          <a:prstGeom prst="rect">
            <a:avLst/>
          </a:prstGeom>
        </p:spPr>
        <p:txBody>
          <a:bodyPr>
            <a:noAutofit/>
          </a:bodyPr>
          <a:lstStyle/>
          <a:p>
            <a:pPr marL="457200" indent="-457200">
              <a:buFont typeface="Arial" panose="020B0604020202020204" pitchFamily="34" charset="0"/>
              <a:buChar char="•"/>
            </a:pPr>
            <a:r>
              <a:rPr lang="en-CA" sz="2800"/>
              <a:t>Measures what students learned in school (valid). </a:t>
            </a:r>
          </a:p>
          <a:p>
            <a:pPr marL="457200" indent="-457200">
              <a:buFont typeface="Arial" panose="020B0604020202020204" pitchFamily="34" charset="0"/>
              <a:buChar char="•"/>
            </a:pPr>
            <a:r>
              <a:rPr lang="en-CA" sz="2800"/>
              <a:t>Repeated testing gets similar results (reliable). </a:t>
            </a:r>
          </a:p>
          <a:p>
            <a:pPr marL="457200" indent="-457200">
              <a:buFont typeface="Arial" panose="020B0604020202020204" pitchFamily="34" charset="0"/>
              <a:buChar char="•"/>
            </a:pPr>
            <a:r>
              <a:rPr lang="en-US" sz="2800"/>
              <a:t>In 2016, ACT admitted </a:t>
            </a:r>
            <a:br>
              <a:rPr lang="en-US" sz="2800"/>
            </a:br>
            <a:r>
              <a:rPr lang="en-US" sz="2800"/>
              <a:t>Family Income explains </a:t>
            </a:r>
            <a:br>
              <a:rPr lang="en-US" sz="2800"/>
            </a:br>
            <a:r>
              <a:rPr lang="en-US" sz="2800"/>
              <a:t>performance on their test.</a:t>
            </a:r>
            <a:r>
              <a:rPr lang="en-US" sz="2800" baseline="30000"/>
              <a:t>1</a:t>
            </a:r>
          </a:p>
          <a:p>
            <a:pPr marL="457200" indent="-457200">
              <a:buFont typeface="Arial" panose="020B0604020202020204" pitchFamily="34" charset="0"/>
              <a:buChar char="•"/>
            </a:pPr>
            <a:r>
              <a:rPr lang="en-US" sz="2800"/>
              <a:t>“More than 1,000 [colleges]</a:t>
            </a:r>
            <a:br>
              <a:rPr lang="en-US" sz="2800"/>
            </a:br>
            <a:r>
              <a:rPr lang="en-US" sz="2800"/>
              <a:t>have adopted test-optional </a:t>
            </a:r>
            <a:br>
              <a:rPr lang="en-US" sz="2800"/>
            </a:br>
            <a:r>
              <a:rPr lang="en-US" sz="2800"/>
              <a:t>admissions policies</a:t>
            </a:r>
            <a:r>
              <a:rPr lang="en-CA" sz="2800"/>
              <a:t>.”</a:t>
            </a:r>
            <a:r>
              <a:rPr lang="en-CA" sz="2800" baseline="30000"/>
              <a:t>2</a:t>
            </a:r>
            <a:r>
              <a:rPr lang="en-US" sz="2800" baseline="30000"/>
              <a:t> </a:t>
            </a:r>
            <a:endParaRPr lang="en-CA" sz="800" baseline="30000"/>
          </a:p>
          <a:p>
            <a:r>
              <a:rPr lang="en-US" sz="800"/>
              <a:t>1 </a:t>
            </a:r>
            <a:r>
              <a:rPr lang="en-US" sz="800">
                <a:hlinkClick r:id="rId4"/>
              </a:rPr>
              <a:t>https://www.act.org/content/dam/act/unsecured/documents/R1604-ACT-Composite-Score-by-Family-Income.pdf</a:t>
            </a:r>
            <a:br>
              <a:rPr lang="en-US" sz="800"/>
            </a:br>
            <a:r>
              <a:rPr lang="en-US" sz="800"/>
              <a:t>2 </a:t>
            </a:r>
            <a:r>
              <a:rPr lang="en-US" sz="800">
                <a:hlinkClick r:id="rId5"/>
              </a:rPr>
              <a:t>https://www.usnews.com/news/the-report/articles/2018-10-26/the-new-opt-out-movement-colleges-make-entrance-exams-optional</a:t>
            </a:r>
            <a:br>
              <a:rPr lang="en-US" sz="800"/>
            </a:br>
            <a:r>
              <a:rPr lang="en-US" sz="800"/>
              <a:t>3 </a:t>
            </a:r>
            <a:r>
              <a:rPr lang="en-US" sz="800">
                <a:hlinkClick r:id="rId6"/>
              </a:rPr>
              <a:t>https://www.act.org/content/dam/act/unsecured/documents/5688-data-byte-2016-5-adjusted-differences-in-act-scores-by-family-income.pdf</a:t>
            </a:r>
            <a:br>
              <a:rPr lang="en-US" sz="800"/>
            </a:br>
            <a:r>
              <a:rPr lang="en-US" sz="800"/>
              <a:t>4 Image: Corporate logo on ACT.org</a:t>
            </a:r>
          </a:p>
        </p:txBody>
      </p:sp>
      <p:sp>
        <p:nvSpPr>
          <p:cNvPr id="3" name="Title 2">
            <a:extLst>
              <a:ext uri="{FF2B5EF4-FFF2-40B4-BE49-F238E27FC236}">
                <a16:creationId xmlns:a16="http://schemas.microsoft.com/office/drawing/2014/main" id="{1637BB93-F4AC-4F76-9DCB-8B760A539EB7}"/>
              </a:ext>
            </a:extLst>
          </p:cNvPr>
          <p:cNvSpPr>
            <a:spLocks noGrp="1"/>
          </p:cNvSpPr>
          <p:nvPr>
            <p:ph type="title"/>
          </p:nvPr>
        </p:nvSpPr>
        <p:spPr>
          <a:xfrm>
            <a:off x="322028" y="251227"/>
            <a:ext cx="8480066" cy="612956"/>
          </a:xfrm>
          <a:prstGeom prst="rect">
            <a:avLst/>
          </a:prstGeom>
        </p:spPr>
        <p:txBody>
          <a:bodyPr anchor="t">
            <a:normAutofit/>
          </a:bodyPr>
          <a:lstStyle/>
          <a:p>
            <a:r>
              <a:rPr lang="en-US"/>
              <a:t>The ACT Test</a:t>
            </a:r>
          </a:p>
        </p:txBody>
      </p:sp>
      <p:pic>
        <p:nvPicPr>
          <p:cNvPr id="6" name="Picture 5">
            <a:extLst>
              <a:ext uri="{FF2B5EF4-FFF2-40B4-BE49-F238E27FC236}">
                <a16:creationId xmlns:a16="http://schemas.microsoft.com/office/drawing/2014/main" id="{123811C7-AE64-41B9-A03E-06EEAAEDA19B}"/>
              </a:ext>
            </a:extLst>
          </p:cNvPr>
          <p:cNvPicPr>
            <a:picLocks noChangeAspect="1"/>
          </p:cNvPicPr>
          <p:nvPr/>
        </p:nvPicPr>
        <p:blipFill>
          <a:blip r:embed="rId7"/>
          <a:stretch>
            <a:fillRect/>
          </a:stretch>
        </p:blipFill>
        <p:spPr>
          <a:xfrm>
            <a:off x="7874329" y="127627"/>
            <a:ext cx="1143160" cy="562053"/>
          </a:xfrm>
          <a:prstGeom prst="rect">
            <a:avLst/>
          </a:prstGeom>
        </p:spPr>
      </p:pic>
    </p:spTree>
    <p:extLst>
      <p:ext uri="{BB962C8B-B14F-4D97-AF65-F5344CB8AC3E}">
        <p14:creationId xmlns:p14="http://schemas.microsoft.com/office/powerpoint/2010/main" val="1086474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 name="Title 43"/>
          <p:cNvSpPr>
            <a:spLocks noGrp="1"/>
          </p:cNvSpPr>
          <p:nvPr>
            <p:ph type="title"/>
          </p:nvPr>
        </p:nvSpPr>
        <p:spPr>
          <a:xfrm>
            <a:off x="498394" y="2242001"/>
            <a:ext cx="3248526" cy="470928"/>
          </a:xfrm>
        </p:spPr>
        <p:txBody>
          <a:bodyPr/>
          <a:lstStyle/>
          <a:p>
            <a:r>
              <a:rPr lang="en-US"/>
              <a:t>Christine Assaf	</a:t>
            </a:r>
          </a:p>
        </p:txBody>
      </p:sp>
      <p:sp>
        <p:nvSpPr>
          <p:cNvPr id="45" name="Text Placeholder 44"/>
          <p:cNvSpPr>
            <a:spLocks noGrp="1"/>
          </p:cNvSpPr>
          <p:nvPr>
            <p:ph type="body" sz="quarter" idx="10"/>
          </p:nvPr>
        </p:nvSpPr>
        <p:spPr>
          <a:xfrm>
            <a:off x="498566" y="2706004"/>
            <a:ext cx="5134417" cy="405685"/>
          </a:xfrm>
        </p:spPr>
        <p:txBody>
          <a:bodyPr/>
          <a:lstStyle/>
          <a:p>
            <a:r>
              <a:rPr lang="en-US"/>
              <a:t>People Solutions Consultant</a:t>
            </a:r>
          </a:p>
        </p:txBody>
      </p:sp>
      <p:sp>
        <p:nvSpPr>
          <p:cNvPr id="150" name="Text Placeholder 149"/>
          <p:cNvSpPr>
            <a:spLocks noGrp="1"/>
          </p:cNvSpPr>
          <p:nvPr>
            <p:ph type="body" sz="quarter" idx="11"/>
          </p:nvPr>
        </p:nvSpPr>
        <p:spPr/>
        <p:txBody>
          <a:bodyPr/>
          <a:lstStyle/>
          <a:p>
            <a:r>
              <a:rPr lang="en-US"/>
              <a:t>Human Resources</a:t>
            </a:r>
          </a:p>
        </p:txBody>
      </p:sp>
      <p:sp>
        <p:nvSpPr>
          <p:cNvPr id="152" name="Text Placeholder 151"/>
          <p:cNvSpPr>
            <a:spLocks noGrp="1"/>
          </p:cNvSpPr>
          <p:nvPr>
            <p:ph type="body" sz="quarter" idx="13"/>
          </p:nvPr>
        </p:nvSpPr>
        <p:spPr/>
        <p:txBody>
          <a:bodyPr/>
          <a:lstStyle/>
          <a:p>
            <a:r>
              <a:rPr lang="en-US"/>
              <a:t>Leadership Development, Organizational Development, People Strategies, Training &amp; Development</a:t>
            </a:r>
          </a:p>
        </p:txBody>
      </p:sp>
      <p:sp>
        <p:nvSpPr>
          <p:cNvPr id="153" name="Text Placeholder 152"/>
          <p:cNvSpPr>
            <a:spLocks noGrp="1"/>
          </p:cNvSpPr>
          <p:nvPr>
            <p:ph type="body" sz="quarter" idx="14"/>
          </p:nvPr>
        </p:nvSpPr>
        <p:spPr/>
        <p:txBody>
          <a:bodyPr/>
          <a:lstStyle/>
          <a:p>
            <a:r>
              <a:rPr lang="en-US"/>
              <a:t>I/O Psychology</a:t>
            </a:r>
          </a:p>
        </p:txBody>
      </p:sp>
      <p:sp>
        <p:nvSpPr>
          <p:cNvPr id="154" name="Text Placeholder 153"/>
          <p:cNvSpPr>
            <a:spLocks noGrp="1"/>
          </p:cNvSpPr>
          <p:nvPr>
            <p:ph type="body" sz="quarter" idx="15"/>
          </p:nvPr>
        </p:nvSpPr>
        <p:spPr/>
        <p:txBody>
          <a:bodyPr/>
          <a:lstStyle/>
          <a:p>
            <a:r>
              <a:rPr lang="en-US"/>
              <a:t>Current grad student; The study of behavior of individuals and groups in the workplace to determine how to improve performance and productivity</a:t>
            </a:r>
          </a:p>
        </p:txBody>
      </p:sp>
      <p:sp>
        <p:nvSpPr>
          <p:cNvPr id="155" name="Text Placeholder 154"/>
          <p:cNvSpPr>
            <a:spLocks noGrp="1"/>
          </p:cNvSpPr>
          <p:nvPr>
            <p:ph type="body" sz="quarter" idx="16"/>
          </p:nvPr>
        </p:nvSpPr>
        <p:spPr/>
        <p:txBody>
          <a:bodyPr/>
          <a:lstStyle/>
          <a:p>
            <a:r>
              <a:rPr lang="en-US"/>
              <a:t>Speaker/Trainer</a:t>
            </a:r>
          </a:p>
        </p:txBody>
      </p:sp>
      <p:sp>
        <p:nvSpPr>
          <p:cNvPr id="156" name="Text Placeholder 155"/>
          <p:cNvSpPr>
            <a:spLocks noGrp="1"/>
          </p:cNvSpPr>
          <p:nvPr>
            <p:ph type="body" sz="quarter" idx="17"/>
          </p:nvPr>
        </p:nvSpPr>
        <p:spPr/>
        <p:txBody>
          <a:bodyPr/>
          <a:lstStyle/>
          <a:p>
            <a:r>
              <a:rPr lang="en-US"/>
              <a:t>Communication, Management, Leadership, Team Building, and more</a:t>
            </a:r>
          </a:p>
        </p:txBody>
      </p:sp>
      <p:sp>
        <p:nvSpPr>
          <p:cNvPr id="157" name="Text Placeholder 156"/>
          <p:cNvSpPr>
            <a:spLocks noGrp="1"/>
          </p:cNvSpPr>
          <p:nvPr>
            <p:ph type="body" sz="quarter" idx="18"/>
          </p:nvPr>
        </p:nvSpPr>
        <p:spPr>
          <a:xfrm>
            <a:off x="882038" y="3484159"/>
            <a:ext cx="2475115" cy="261938"/>
          </a:xfrm>
        </p:spPr>
        <p:txBody>
          <a:bodyPr/>
          <a:lstStyle/>
          <a:p>
            <a:r>
              <a:rPr lang="en-US">
                <a:hlinkClick r:id="rId3"/>
              </a:rPr>
              <a:t>/</a:t>
            </a:r>
            <a:r>
              <a:rPr lang="en-US" err="1">
                <a:hlinkClick r:id="rId3"/>
              </a:rPr>
              <a:t>christineassaf</a:t>
            </a:r>
            <a:endParaRPr lang="en-US"/>
          </a:p>
        </p:txBody>
      </p:sp>
      <p:sp>
        <p:nvSpPr>
          <p:cNvPr id="158" name="Text Placeholder 157"/>
          <p:cNvSpPr>
            <a:spLocks noGrp="1"/>
          </p:cNvSpPr>
          <p:nvPr>
            <p:ph type="body" sz="quarter" idx="19"/>
          </p:nvPr>
        </p:nvSpPr>
        <p:spPr>
          <a:xfrm>
            <a:off x="884502" y="3868788"/>
            <a:ext cx="2707783" cy="261938"/>
          </a:xfrm>
        </p:spPr>
        <p:txBody>
          <a:bodyPr/>
          <a:lstStyle/>
          <a:p>
            <a:r>
              <a:rPr lang="en-US"/>
              <a:t>@</a:t>
            </a:r>
            <a:r>
              <a:rPr lang="en-US" err="1"/>
              <a:t>hrtact</a:t>
            </a:r>
            <a:endParaRPr lang="en-US"/>
          </a:p>
        </p:txBody>
      </p:sp>
      <p:grpSp>
        <p:nvGrpSpPr>
          <p:cNvPr id="91" name="Group 90"/>
          <p:cNvGrpSpPr/>
          <p:nvPr/>
        </p:nvGrpSpPr>
        <p:grpSpPr>
          <a:xfrm>
            <a:off x="604663" y="3886353"/>
            <a:ext cx="229600" cy="229600"/>
            <a:chOff x="5748554" y="5146675"/>
            <a:chExt cx="353832" cy="353832"/>
          </a:xfrm>
        </p:grpSpPr>
        <p:sp>
          <p:nvSpPr>
            <p:cNvPr id="92" name="Freeform 383"/>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endParaRPr lang="en-US"/>
            </a:p>
          </p:txBody>
        </p:sp>
        <p:sp>
          <p:nvSpPr>
            <p:cNvPr id="93" name="Rounded Rectangle 92"/>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4" name="Group 93"/>
          <p:cNvGrpSpPr/>
          <p:nvPr/>
        </p:nvGrpSpPr>
        <p:grpSpPr>
          <a:xfrm>
            <a:off x="600814" y="3516239"/>
            <a:ext cx="229600" cy="229600"/>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sp>
        <p:nvSpPr>
          <p:cNvPr id="37" name="Text Placeholder 156">
            <a:extLst>
              <a:ext uri="{FF2B5EF4-FFF2-40B4-BE49-F238E27FC236}">
                <a16:creationId xmlns:a16="http://schemas.microsoft.com/office/drawing/2014/main" id="{C6185EAF-833B-40A1-93F6-A486E5C56CB0}"/>
              </a:ext>
            </a:extLst>
          </p:cNvPr>
          <p:cNvSpPr txBox="1">
            <a:spLocks/>
          </p:cNvSpPr>
          <p:nvPr/>
        </p:nvSpPr>
        <p:spPr>
          <a:xfrm>
            <a:off x="882038" y="3157799"/>
            <a:ext cx="2475115" cy="261938"/>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indent="-171450">
              <a:buFont typeface="Arial" panose="020B0604020202020204" pitchFamily="34" charset="0"/>
              <a:buChar char="•"/>
            </a:pPr>
            <a:r>
              <a:rPr lang="en-US"/>
              <a:t>HRTact.com</a:t>
            </a:r>
            <a:endParaRPr lang="en-US" b="1" i="1"/>
          </a:p>
        </p:txBody>
      </p:sp>
      <p:sp>
        <p:nvSpPr>
          <p:cNvPr id="38" name="Rounded Rectangle 8">
            <a:extLst>
              <a:ext uri="{FF2B5EF4-FFF2-40B4-BE49-F238E27FC236}">
                <a16:creationId xmlns:a16="http://schemas.microsoft.com/office/drawing/2014/main" id="{C6C89C68-11C0-43F5-9365-62F42761E3DA}"/>
              </a:ext>
            </a:extLst>
          </p:cNvPr>
          <p:cNvSpPr/>
          <p:nvPr/>
        </p:nvSpPr>
        <p:spPr>
          <a:xfrm>
            <a:off x="600814" y="3150619"/>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E2C5C509-1D01-402F-A296-FF3D8BFC7B3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6216" y="3204234"/>
            <a:ext cx="122535" cy="122535"/>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pic>
        <p:nvPicPr>
          <p:cNvPr id="8" name="Picture Placeholder 7" descr="A person smiling for the camera&#10;&#10;Description automatically generated">
            <a:extLst>
              <a:ext uri="{FF2B5EF4-FFF2-40B4-BE49-F238E27FC236}">
                <a16:creationId xmlns:a16="http://schemas.microsoft.com/office/drawing/2014/main" id="{E3721245-16BA-4A97-94E1-8648BC410EBF}"/>
              </a:ext>
            </a:extLst>
          </p:cNvPr>
          <p:cNvPicPr>
            <a:picLocks noGrp="1" noChangeAspect="1"/>
          </p:cNvPicPr>
          <p:nvPr>
            <p:ph type="pic" sz="quarter" idx="12"/>
          </p:nvPr>
        </p:nvPicPr>
        <p:blipFill rotWithShape="1">
          <a:blip r:embed="rId5">
            <a:extLst>
              <a:ext uri="{28A0092B-C50C-407E-A947-70E740481C1C}">
                <a14:useLocalDpi xmlns:a14="http://schemas.microsoft.com/office/drawing/2010/main" val="0"/>
              </a:ext>
            </a:extLst>
          </a:blip>
          <a:srcRect t="11969" b="21050"/>
          <a:stretch/>
        </p:blipFill>
        <p:spPr>
          <a:xfrm>
            <a:off x="498395" y="644768"/>
            <a:ext cx="1443037" cy="1443037"/>
          </a:xfrm>
        </p:spPr>
      </p:pic>
    </p:spTree>
    <p:extLst>
      <p:ext uri="{BB962C8B-B14F-4D97-AF65-F5344CB8AC3E}">
        <p14:creationId xmlns:p14="http://schemas.microsoft.com/office/powerpoint/2010/main" val="15155126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4" name="Picture 2" descr="Image result for covariate or confounder or mediator">
            <a:extLst>
              <a:ext uri="{FF2B5EF4-FFF2-40B4-BE49-F238E27FC236}">
                <a16:creationId xmlns:a16="http://schemas.microsoft.com/office/drawing/2014/main" id="{1CD486E4-3F11-4D13-92D6-E274C8895C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7180" y="379380"/>
            <a:ext cx="5905254" cy="3367304"/>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Mediator</a:t>
            </a:r>
          </a:p>
          <a:p>
            <a:r>
              <a:rPr lang="en-US" sz="2800"/>
              <a:t>Confounder</a:t>
            </a:r>
          </a:p>
          <a:p>
            <a:r>
              <a:rPr lang="en-US" sz="2800"/>
              <a:t>Moderator</a:t>
            </a:r>
          </a:p>
          <a:p>
            <a:r>
              <a:rPr lang="en-US" sz="2800"/>
              <a:t>Covariate</a:t>
            </a:r>
          </a:p>
          <a:p>
            <a:endParaRPr lang="en-US" sz="2800"/>
          </a:p>
          <a:p>
            <a:endParaRPr lang="en-US" sz="1600"/>
          </a:p>
          <a:p>
            <a:r>
              <a:rPr lang="en-US" sz="2400"/>
              <a:t>You will never find the variables unless you’re looking for them. </a:t>
            </a:r>
          </a:p>
          <a:p>
            <a:r>
              <a:rPr lang="en-US" sz="2400"/>
              <a:t>Ask: </a:t>
            </a:r>
            <a:r>
              <a:rPr lang="en-US" sz="2400" i="1"/>
              <a:t>“</a:t>
            </a:r>
            <a:r>
              <a:rPr lang="en-CA" sz="2400" i="1"/>
              <a:t>Are there any other variables that affect the data?”</a:t>
            </a:r>
            <a:endParaRPr lang="en-US" sz="1600"/>
          </a:p>
          <a:p>
            <a:pPr marL="0" indent="0">
              <a:buNone/>
            </a:pPr>
            <a:endParaRPr lang="en-US" sz="800">
              <a:hlinkClick r:id="rId4"/>
            </a:endParaRPr>
          </a:p>
          <a:p>
            <a:pPr marL="0" indent="0">
              <a:buNone/>
            </a:pPr>
            <a:endParaRPr lang="en-US" sz="800">
              <a:hlinkClick r:id="rId4"/>
            </a:endParaRPr>
          </a:p>
          <a:p>
            <a:pPr marL="0" indent="0">
              <a:buNone/>
            </a:pPr>
            <a:r>
              <a:rPr lang="en-US" sz="800">
                <a:hlinkClick r:id="rId4"/>
              </a:rPr>
              <a:t>https://significantlystatistical.wordpress.com/2014/12/12/confounders-mediators-moderators-and-covariates/</a:t>
            </a:r>
            <a:endParaRPr lang="en-US" sz="800"/>
          </a:p>
          <a:p>
            <a:endParaRPr lang="en-CA"/>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Knowing the Variables</a:t>
            </a:r>
          </a:p>
        </p:txBody>
      </p:sp>
    </p:spTree>
    <p:extLst>
      <p:ext uri="{BB962C8B-B14F-4D97-AF65-F5344CB8AC3E}">
        <p14:creationId xmlns:p14="http://schemas.microsoft.com/office/powerpoint/2010/main" val="513766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lide 4">
            <a:extLst>
              <a:ext uri="{FF2B5EF4-FFF2-40B4-BE49-F238E27FC236}">
                <a16:creationId xmlns:a16="http://schemas.microsoft.com/office/drawing/2014/main" id="{10BBE1CD-04F1-40BE-9A9D-776091522D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4012" y="99219"/>
            <a:ext cx="5911894" cy="3538926"/>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377EE0B5-BC95-4197-837E-EEACB4F9975D}"/>
              </a:ext>
            </a:extLst>
          </p:cNvPr>
          <p:cNvSpPr>
            <a:spLocks noGrp="1"/>
          </p:cNvSpPr>
          <p:nvPr>
            <p:ph sz="quarter" idx="10"/>
          </p:nvPr>
        </p:nvSpPr>
        <p:spPr>
          <a:xfrm>
            <a:off x="322028" y="483573"/>
            <a:ext cx="3091528" cy="2760946"/>
          </a:xfrm>
        </p:spPr>
        <p:txBody>
          <a:bodyPr/>
          <a:lstStyle/>
          <a:p>
            <a:r>
              <a:rPr lang="en-US" sz="2400"/>
              <a:t>Mediator: </a:t>
            </a:r>
          </a:p>
          <a:p>
            <a:pPr lvl="1"/>
            <a:r>
              <a:rPr lang="en-US" sz="2400"/>
              <a:t>Diet</a:t>
            </a:r>
          </a:p>
          <a:p>
            <a:r>
              <a:rPr lang="en-US" sz="2400"/>
              <a:t>Confounder: </a:t>
            </a:r>
          </a:p>
          <a:p>
            <a:pPr lvl="1"/>
            <a:r>
              <a:rPr lang="en-US" sz="2400"/>
              <a:t>Age</a:t>
            </a:r>
          </a:p>
          <a:p>
            <a:r>
              <a:rPr lang="en-US" sz="2400"/>
              <a:t>Moderator: </a:t>
            </a:r>
          </a:p>
          <a:p>
            <a:pPr lvl="1"/>
            <a:r>
              <a:rPr lang="en-US" sz="2400"/>
              <a:t>Smoking</a:t>
            </a:r>
          </a:p>
          <a:p>
            <a:r>
              <a:rPr lang="en-US" sz="2400"/>
              <a:t>Covariate: </a:t>
            </a:r>
          </a:p>
          <a:p>
            <a:pPr lvl="1"/>
            <a:r>
              <a:rPr lang="en-US" sz="2400"/>
              <a:t>Maternal height</a:t>
            </a:r>
          </a:p>
          <a:p>
            <a:endParaRPr lang="en-US" sz="2200"/>
          </a:p>
          <a:p>
            <a:endParaRPr lang="en-US" sz="2200"/>
          </a:p>
        </p:txBody>
      </p:sp>
      <p:sp>
        <p:nvSpPr>
          <p:cNvPr id="5" name="Rectangle 4">
            <a:extLst>
              <a:ext uri="{FF2B5EF4-FFF2-40B4-BE49-F238E27FC236}">
                <a16:creationId xmlns:a16="http://schemas.microsoft.com/office/drawing/2014/main" id="{CF383A57-0AB8-46BA-B455-686B9A06DCC2}"/>
              </a:ext>
            </a:extLst>
          </p:cNvPr>
          <p:cNvSpPr/>
          <p:nvPr/>
        </p:nvSpPr>
        <p:spPr>
          <a:xfrm>
            <a:off x="524256" y="4784551"/>
            <a:ext cx="6016752" cy="215444"/>
          </a:xfrm>
          <a:prstGeom prst="rect">
            <a:avLst/>
          </a:prstGeom>
        </p:spPr>
        <p:txBody>
          <a:bodyPr wrap="square">
            <a:spAutoFit/>
          </a:bodyPr>
          <a:lstStyle/>
          <a:p>
            <a:r>
              <a:rPr lang="en-US" sz="800">
                <a:hlinkClick r:id="rId4"/>
              </a:rPr>
              <a:t>https://significantlystatistical.wordpress.com/2014/12/12/confounders-mediators-moderators-and-covariates/</a:t>
            </a:r>
            <a:endParaRPr lang="en-US" sz="800"/>
          </a:p>
        </p:txBody>
      </p:sp>
    </p:spTree>
    <p:extLst>
      <p:ext uri="{BB962C8B-B14F-4D97-AF65-F5344CB8AC3E}">
        <p14:creationId xmlns:p14="http://schemas.microsoft.com/office/powerpoint/2010/main" val="16058649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31967" y="1191277"/>
            <a:ext cx="8480066" cy="2760946"/>
          </a:xfrm>
        </p:spPr>
        <p:txBody>
          <a:bodyPr/>
          <a:lstStyle/>
          <a:p>
            <a:r>
              <a:rPr lang="en-CA" sz="2800"/>
              <a:t>Non-traditional political pollsters </a:t>
            </a:r>
            <a:br>
              <a:rPr lang="en-CA" sz="2800"/>
            </a:br>
            <a:r>
              <a:rPr lang="en-CA" sz="2800"/>
              <a:t>are mysteriously more accurate when there is a “gold standard” pollster in the same race, than when there is not a “gold standard” pollster.</a:t>
            </a:r>
            <a:r>
              <a:rPr lang="en-CA" sz="2800" baseline="30000"/>
              <a:t>1</a:t>
            </a:r>
          </a:p>
          <a:p>
            <a:r>
              <a:rPr lang="en-CA" sz="2800"/>
              <a:t>There is an urge to mold data to fit others’ findings, so that we don’t appear to be a fringe source.</a:t>
            </a:r>
            <a:r>
              <a:rPr lang="en-CA" sz="2800" baseline="30000"/>
              <a:t>2</a:t>
            </a:r>
          </a:p>
          <a:p>
            <a:r>
              <a:rPr lang="en-US" sz="2800"/>
              <a:t>Polling data should always </a:t>
            </a:r>
            <a:r>
              <a:rPr lang="en-US" sz="2800">
                <a:hlinkClick r:id="rId3"/>
              </a:rPr>
              <a:t>provide the crosstabs</a:t>
            </a:r>
            <a:r>
              <a:rPr lang="en-US" sz="2800"/>
              <a:t>. </a:t>
            </a:r>
          </a:p>
          <a:p>
            <a:r>
              <a:rPr lang="en-US" sz="800" baseline="30000"/>
              <a:t>1</a:t>
            </a:r>
            <a:r>
              <a:rPr lang="en-US" sz="800"/>
              <a:t> </a:t>
            </a:r>
            <a:r>
              <a:rPr lang="en-US" sz="800">
                <a:hlinkClick r:id="rId4"/>
              </a:rPr>
              <a:t>https://fivethirtyeight.com/features/are-bad-pollsters-copying-good-pollsters/</a:t>
            </a:r>
          </a:p>
          <a:p>
            <a:r>
              <a:rPr lang="en-CA" sz="800" baseline="30000"/>
              <a:t>2 </a:t>
            </a:r>
            <a:r>
              <a:rPr lang="en-US" sz="800">
                <a:hlinkClick r:id="rId5"/>
              </a:rPr>
              <a:t>https://fivethirtyeight.com/features/pollsters-say-they-follow-ethical-standards-but-they-arent-so-sure-about-their-peers/</a:t>
            </a:r>
          </a:p>
          <a:p>
            <a:r>
              <a:rPr lang="en-US" sz="800"/>
              <a:t>Image: </a:t>
            </a:r>
            <a:r>
              <a:rPr lang="en-US" sz="800">
                <a:hlinkClick r:id="rId6"/>
              </a:rPr>
              <a:t>https://www.surveymonkey.com/curiosity/cross-tab-survey-analysis/</a:t>
            </a:r>
            <a:endParaRPr lang="en-CA" sz="2800" baseline="30000"/>
          </a:p>
          <a:p>
            <a:pPr marL="0" indent="0">
              <a:buNone/>
            </a:pPr>
            <a:endParaRPr lang="en-US" sz="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Election Polling</a:t>
            </a:r>
            <a:br>
              <a:rPr lang="en-CA"/>
            </a:br>
            <a:endParaRPr lang="en-CA"/>
          </a:p>
        </p:txBody>
      </p:sp>
      <p:pic>
        <p:nvPicPr>
          <p:cNvPr id="4" name="Picture 2" descr="Cat Perfume Crosstab_as_v1">
            <a:extLst>
              <a:ext uri="{FF2B5EF4-FFF2-40B4-BE49-F238E27FC236}">
                <a16:creationId xmlns:a16="http://schemas.microsoft.com/office/drawing/2014/main" id="{E1EC6488-2881-45C8-BC79-C29F7536C66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85148" y="48920"/>
            <a:ext cx="3263602" cy="17020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08309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985737"/>
            <a:ext cx="8480066" cy="2760946"/>
          </a:xfrm>
        </p:spPr>
        <p:txBody>
          <a:bodyPr/>
          <a:lstStyle/>
          <a:p>
            <a:r>
              <a:rPr lang="en-US" sz="2800"/>
              <a:t>“Every scientist should therefore be </a:t>
            </a:r>
            <a:r>
              <a:rPr lang="en-US" sz="2800" b="1"/>
              <a:t>aware of all potential sources of bias</a:t>
            </a:r>
            <a:r>
              <a:rPr lang="en-US" sz="2800"/>
              <a:t>... If deviation is still present, </a:t>
            </a:r>
            <a:r>
              <a:rPr lang="en-US" sz="2800" b="1"/>
              <a:t>authors should confess it in their articles </a:t>
            </a:r>
            <a:r>
              <a:rPr lang="en-US" sz="2800"/>
              <a:t>by declaring the known limitations of their work.”</a:t>
            </a:r>
            <a:r>
              <a:rPr lang="en-US" sz="2800" baseline="30000"/>
              <a:t>1</a:t>
            </a:r>
          </a:p>
          <a:p>
            <a:endParaRPr lang="en-US" sz="800" baseline="30000"/>
          </a:p>
          <a:p>
            <a:endParaRPr lang="en-US" sz="800" baseline="30000"/>
          </a:p>
          <a:p>
            <a:endParaRPr lang="en-US" sz="800" baseline="30000"/>
          </a:p>
          <a:p>
            <a:r>
              <a:rPr lang="en-US" sz="800" baseline="30000"/>
              <a:t>1 </a:t>
            </a:r>
            <a:r>
              <a:rPr lang="en-US" sz="800">
                <a:hlinkClick r:id="rId3"/>
              </a:rPr>
              <a:t>https://www.ncbi.nlm.nih.gov/pmc/articles/PMC3900086/</a:t>
            </a:r>
            <a:endParaRPr lang="en-US" sz="800">
              <a:hlinkClick r:id="rId4"/>
            </a:endParaRPr>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Disclosure of Bias</a:t>
            </a:r>
          </a:p>
        </p:txBody>
      </p:sp>
    </p:spTree>
    <p:extLst>
      <p:ext uri="{BB962C8B-B14F-4D97-AF65-F5344CB8AC3E}">
        <p14:creationId xmlns:p14="http://schemas.microsoft.com/office/powerpoint/2010/main" val="37977185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37E594-FCD6-461A-B63D-F5223F4BB540}"/>
              </a:ext>
            </a:extLst>
          </p:cNvPr>
          <p:cNvSpPr>
            <a:spLocks noGrp="1"/>
          </p:cNvSpPr>
          <p:nvPr>
            <p:ph sz="quarter" idx="10"/>
          </p:nvPr>
        </p:nvSpPr>
        <p:spPr>
          <a:xfrm>
            <a:off x="184826" y="985737"/>
            <a:ext cx="8832714" cy="2760946"/>
          </a:xfrm>
        </p:spPr>
        <p:txBody>
          <a:bodyPr/>
          <a:lstStyle/>
          <a:p>
            <a:r>
              <a:rPr lang="en-US" sz="2800">
                <a:solidFill>
                  <a:schemeClr val="tx1"/>
                </a:solidFill>
              </a:rPr>
              <a:t>Men were given higher credit limits.</a:t>
            </a:r>
          </a:p>
          <a:p>
            <a:r>
              <a:rPr lang="en-US" sz="2800">
                <a:solidFill>
                  <a:schemeClr val="tx1"/>
                </a:solidFill>
              </a:rPr>
              <a:t>Women’s income inequality provided a historically biased look at gender. </a:t>
            </a:r>
          </a:p>
          <a:p>
            <a:r>
              <a:rPr lang="en-US" sz="2800"/>
              <a:t>“</a:t>
            </a:r>
            <a:r>
              <a:rPr lang="en-US" sz="2800" b="1"/>
              <a:t>No one from Apple seemed able to describe how the algorithm even worked</a:t>
            </a:r>
            <a:r>
              <a:rPr lang="en-US" sz="2800"/>
              <a:t>, let alone justify its output. While Goldman Sachs, the issuing bank for the Apple Card, insisted that there isn't any gender bias in the algorithm, it </a:t>
            </a:r>
            <a:r>
              <a:rPr lang="en-US" sz="2800" b="1"/>
              <a:t>failed to offer proof</a:t>
            </a:r>
            <a:r>
              <a:rPr lang="en-US" sz="2800"/>
              <a:t>.”</a:t>
            </a:r>
            <a:r>
              <a:rPr lang="en-US" sz="2800" baseline="30000"/>
              <a:t>1</a:t>
            </a:r>
          </a:p>
          <a:p>
            <a:pPr marL="457200" lvl="1" indent="0">
              <a:buNone/>
            </a:pPr>
            <a:r>
              <a:rPr lang="en-US" sz="1100" baseline="30000">
                <a:solidFill>
                  <a:schemeClr val="tx1"/>
                </a:solidFill>
              </a:rPr>
              <a:t>1 </a:t>
            </a:r>
            <a:r>
              <a:rPr lang="en-US" sz="1100">
                <a:solidFill>
                  <a:schemeClr val="tx1"/>
                </a:solidFill>
                <a:hlinkClick r:id="rId3">
                  <a:extLst>
                    <a:ext uri="{A12FA001-AC4F-418D-AE19-62706E023703}">
                      <ahyp:hlinkClr xmlns:ahyp="http://schemas.microsoft.com/office/drawing/2018/hyperlinkcolor" val="tx"/>
                    </a:ext>
                  </a:extLst>
                </a:hlinkClick>
              </a:rPr>
              <a:t>https://www.wired.com/story/the-apple-card-didnt-see-genderand-thats-the-problem/</a:t>
            </a:r>
            <a:endParaRPr lang="en-US" sz="1100">
              <a:solidFill>
                <a:schemeClr val="tx1"/>
              </a:solidFill>
            </a:endParaRPr>
          </a:p>
          <a:p>
            <a:pPr marL="457200" lvl="1" indent="0">
              <a:buNone/>
            </a:pPr>
            <a:r>
              <a:rPr lang="en-US" sz="1100" baseline="30000">
                <a:solidFill>
                  <a:schemeClr val="tx1"/>
                </a:solidFill>
              </a:rPr>
              <a:t>2 </a:t>
            </a:r>
            <a:r>
              <a:rPr lang="en-US" sz="1100">
                <a:hlinkClick r:id="rId4"/>
              </a:rPr>
              <a:t>https://www.nytimes.com/2019/11/10/business/Apple-credit-card-investigation.html</a:t>
            </a:r>
            <a:endParaRPr lang="en-US" sz="1100">
              <a:solidFill>
                <a:schemeClr val="tx1"/>
              </a:solidFill>
            </a:endParaRPr>
          </a:p>
          <a:p>
            <a:endParaRPr lang="en-US" sz="2000"/>
          </a:p>
        </p:txBody>
      </p:sp>
      <p:sp>
        <p:nvSpPr>
          <p:cNvPr id="3" name="Title 2">
            <a:extLst>
              <a:ext uri="{FF2B5EF4-FFF2-40B4-BE49-F238E27FC236}">
                <a16:creationId xmlns:a16="http://schemas.microsoft.com/office/drawing/2014/main" id="{82585704-9B83-4730-92C2-459E499DE674}"/>
              </a:ext>
            </a:extLst>
          </p:cNvPr>
          <p:cNvSpPr>
            <a:spLocks noGrp="1"/>
          </p:cNvSpPr>
          <p:nvPr>
            <p:ph type="title"/>
          </p:nvPr>
        </p:nvSpPr>
        <p:spPr/>
        <p:txBody>
          <a:bodyPr/>
          <a:lstStyle/>
          <a:p>
            <a:r>
              <a:rPr lang="en-US"/>
              <a:t>Apple Credit Card (2019)</a:t>
            </a:r>
          </a:p>
        </p:txBody>
      </p:sp>
    </p:spTree>
    <p:extLst>
      <p:ext uri="{BB962C8B-B14F-4D97-AF65-F5344CB8AC3E}">
        <p14:creationId xmlns:p14="http://schemas.microsoft.com/office/powerpoint/2010/main" val="29379017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That’s why we’re talking about steroids, censorship, race, facial recognition, Apple cards.</a:t>
            </a:r>
          </a:p>
          <a:p>
            <a:r>
              <a:rPr lang="en-US" sz="2800"/>
              <a:t>Transparency to how the algorithm works, at least internally in case of competitive Intellectual Property, is key to acknowledging bias in </a:t>
            </a:r>
            <a:r>
              <a:rPr lang="en-US" sz="2800" b="1"/>
              <a:t>outcomes</a:t>
            </a:r>
            <a:r>
              <a:rPr lang="en-US" sz="2800"/>
              <a:t>.</a:t>
            </a:r>
          </a:p>
          <a:p>
            <a:endParaRPr lang="en-US" sz="2800"/>
          </a:p>
          <a:p>
            <a:endParaRPr lang="en-US" sz="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Support Your Conclusions</a:t>
            </a:r>
          </a:p>
        </p:txBody>
      </p:sp>
    </p:spTree>
    <p:extLst>
      <p:ext uri="{BB962C8B-B14F-4D97-AF65-F5344CB8AC3E}">
        <p14:creationId xmlns:p14="http://schemas.microsoft.com/office/powerpoint/2010/main" val="10333663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Data Collection</a:t>
            </a:r>
          </a:p>
        </p:txBody>
      </p:sp>
    </p:spTree>
    <p:extLst>
      <p:ext uri="{BB962C8B-B14F-4D97-AF65-F5344CB8AC3E}">
        <p14:creationId xmlns:p14="http://schemas.microsoft.com/office/powerpoint/2010/main" val="35080477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idx="1"/>
          </p:nvPr>
        </p:nvSpPr>
        <p:spPr>
          <a:xfrm>
            <a:off x="322028" y="864183"/>
            <a:ext cx="8229600" cy="3752143"/>
          </a:xfrm>
          <a:prstGeom prst="rect">
            <a:avLst/>
          </a:prstGeom>
        </p:spPr>
        <p:txBody>
          <a:bodyPr>
            <a:noAutofit/>
          </a:bodyPr>
          <a:lstStyle/>
          <a:p>
            <a:r>
              <a:rPr lang="en-US" sz="2800"/>
              <a:t>“The </a:t>
            </a:r>
            <a:r>
              <a:rPr lang="en-US" sz="2800" b="1"/>
              <a:t>specific responsibilities </a:t>
            </a:r>
            <a:r>
              <a:rPr lang="en-US" sz="2800"/>
              <a:t>of individuals, government, corporations, and the network of friends, partners, and other third parties who may come into possession of personal data </a:t>
            </a:r>
            <a:r>
              <a:rPr lang="en-US" sz="2800" b="1"/>
              <a:t>have</a:t>
            </a:r>
            <a:r>
              <a:rPr lang="en-US" sz="2800"/>
              <a:t> </a:t>
            </a:r>
            <a:r>
              <a:rPr lang="en-US" sz="2800" b="1"/>
              <a:t>yet to be worked out</a:t>
            </a:r>
            <a:r>
              <a:rPr lang="en-US" sz="2800"/>
              <a:t>. The technological trajectory, however, is clear: </a:t>
            </a:r>
            <a:r>
              <a:rPr lang="en-US" sz="2800" b="1">
                <a:highlight>
                  <a:srgbClr val="FFFF00"/>
                </a:highlight>
              </a:rPr>
              <a:t>more and more data </a:t>
            </a:r>
            <a:r>
              <a:rPr lang="en-US" sz="2800">
                <a:highlight>
                  <a:srgbClr val="FFFF00"/>
                </a:highlight>
              </a:rPr>
              <a:t>will be </a:t>
            </a:r>
            <a:r>
              <a:rPr lang="en-US" sz="2800" b="1">
                <a:highlight>
                  <a:srgbClr val="FFFF00"/>
                </a:highlight>
              </a:rPr>
              <a:t>generated about individuals </a:t>
            </a:r>
            <a:r>
              <a:rPr lang="en-US" sz="2800">
                <a:highlight>
                  <a:srgbClr val="FFFF00"/>
                </a:highlight>
              </a:rPr>
              <a:t>and will </a:t>
            </a:r>
            <a:r>
              <a:rPr lang="en-US" sz="2800" b="1">
                <a:highlight>
                  <a:srgbClr val="FFFF00"/>
                </a:highlight>
              </a:rPr>
              <a:t>persist under the control of others</a:t>
            </a:r>
            <a:r>
              <a:rPr lang="en-US" sz="2800"/>
              <a:t>.” –</a:t>
            </a:r>
            <a:r>
              <a:rPr lang="en-US" sz="2800" i="1"/>
              <a:t>Big Data: Seizing Opportunities, Preserving Values</a:t>
            </a:r>
            <a:r>
              <a:rPr lang="en-US" sz="2800"/>
              <a:t>. Executive Office of the President of the United States, May 2014</a:t>
            </a:r>
            <a:r>
              <a:rPr lang="en-US" sz="2800" baseline="30000"/>
              <a:t>1 </a:t>
            </a:r>
          </a:p>
          <a:p>
            <a:r>
              <a:rPr lang="en-US" sz="700" baseline="30000"/>
              <a:t>1 </a:t>
            </a:r>
            <a:r>
              <a:rPr lang="en-US" sz="700">
                <a:hlinkClick r:id="rId3"/>
              </a:rPr>
              <a:t>https://obamawhitehouse.archives.gov/sites/default/files/docs/big_data_privacy_report_5.1.14_final_print.pdf</a:t>
            </a:r>
            <a:endParaRPr lang="en-CA" sz="7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xfrm>
            <a:off x="322028" y="251227"/>
            <a:ext cx="8480066" cy="612956"/>
          </a:xfrm>
          <a:prstGeom prst="rect">
            <a:avLst/>
          </a:prstGeom>
        </p:spPr>
        <p:txBody>
          <a:bodyPr anchor="t">
            <a:normAutofit/>
          </a:bodyPr>
          <a:lstStyle/>
          <a:p>
            <a:r>
              <a:rPr lang="en-CA"/>
              <a:t>Ethics in Data Collection</a:t>
            </a:r>
          </a:p>
        </p:txBody>
      </p:sp>
    </p:spTree>
    <p:extLst>
      <p:ext uri="{BB962C8B-B14F-4D97-AF65-F5344CB8AC3E}">
        <p14:creationId xmlns:p14="http://schemas.microsoft.com/office/powerpoint/2010/main" val="872319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864183"/>
            <a:ext cx="8480066" cy="3406875"/>
          </a:xfrm>
          <a:prstGeom prst="rect">
            <a:avLst/>
          </a:prstGeom>
        </p:spPr>
        <p:txBody>
          <a:bodyPr>
            <a:normAutofit fontScale="77500" lnSpcReduction="20000"/>
          </a:bodyPr>
          <a:lstStyle/>
          <a:p>
            <a:r>
              <a:rPr lang="en-US" sz="3800"/>
              <a:t>Ethical collection: consumer retail shopping habits from Target stores </a:t>
            </a:r>
          </a:p>
          <a:p>
            <a:r>
              <a:rPr lang="en-US" sz="3800"/>
              <a:t>Unethical use: expectant mother coupons (to a high schooler who’d been hiding pregnancy)</a:t>
            </a:r>
          </a:p>
          <a:p>
            <a:r>
              <a:rPr lang="en-US" sz="3800"/>
              <a:t>“We are very conservative about compliance with all privacy laws. But </a:t>
            </a:r>
            <a:r>
              <a:rPr lang="en-US" sz="3800" b="1"/>
              <a:t>even if you’re following the law, you can do things where people get queasy</a:t>
            </a:r>
            <a:r>
              <a:rPr lang="en-US" sz="3800"/>
              <a:t>.”</a:t>
            </a:r>
            <a:r>
              <a:rPr lang="en-US" sz="3800" baseline="30000"/>
              <a:t>1</a:t>
            </a:r>
            <a:endParaRPr lang="en-US" sz="3800"/>
          </a:p>
          <a:p>
            <a:r>
              <a:rPr lang="en-US" sz="1000" baseline="30000"/>
              <a:t>1</a:t>
            </a:r>
            <a:r>
              <a:rPr lang="en-US" sz="1000"/>
              <a:t> </a:t>
            </a:r>
            <a:r>
              <a:rPr lang="en-US" sz="1000">
                <a:hlinkClick r:id="rId3"/>
              </a:rPr>
              <a:t>https://www.nytimes.com/2012/02/19/magazine/shopping-habits.html?pagewanted=1&amp;_r=1&amp;hp</a:t>
            </a:r>
            <a:endParaRPr lang="en-US" sz="1000"/>
          </a:p>
          <a:p>
            <a:endParaRPr lang="en-US" sz="2800"/>
          </a:p>
          <a:p>
            <a:endParaRPr lang="en-US"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prstGeom prst="rect">
            <a:avLst/>
          </a:prstGeom>
        </p:spPr>
        <p:txBody>
          <a:bodyPr anchor="t">
            <a:normAutofit/>
          </a:bodyPr>
          <a:lstStyle/>
          <a:p>
            <a:r>
              <a:rPr lang="en-US"/>
              <a:t>Target’s Pregnant Daughter Scandal</a:t>
            </a:r>
          </a:p>
        </p:txBody>
      </p:sp>
    </p:spTree>
    <p:extLst>
      <p:ext uri="{BB962C8B-B14F-4D97-AF65-F5344CB8AC3E}">
        <p14:creationId xmlns:p14="http://schemas.microsoft.com/office/powerpoint/2010/main" val="20143740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idx="1"/>
          </p:nvPr>
        </p:nvSpPr>
        <p:spPr>
          <a:xfrm>
            <a:off x="322028" y="864183"/>
            <a:ext cx="8229600" cy="4203117"/>
          </a:xfrm>
          <a:prstGeom prst="rect">
            <a:avLst/>
          </a:prstGeom>
        </p:spPr>
        <p:txBody>
          <a:bodyPr>
            <a:noAutofit/>
          </a:bodyPr>
          <a:lstStyle/>
          <a:p>
            <a:pPr marL="457200" indent="-457200">
              <a:lnSpc>
                <a:spcPct val="100000"/>
              </a:lnSpc>
              <a:buFont typeface="Arial" panose="020B0604020202020204" pitchFamily="34" charset="0"/>
              <a:buChar char="•"/>
            </a:pPr>
            <a:r>
              <a:rPr lang="en-US" sz="2800"/>
              <a:t>Unethical collection: Gathered data on 87+ million users without their consent. </a:t>
            </a:r>
          </a:p>
          <a:p>
            <a:pPr marL="457200" indent="-457200">
              <a:lnSpc>
                <a:spcPct val="100000"/>
              </a:lnSpc>
              <a:buFont typeface="Arial" panose="020B0604020202020204" pitchFamily="34" charset="0"/>
              <a:buChar char="•"/>
            </a:pPr>
            <a:r>
              <a:rPr lang="en-US" sz="2800"/>
              <a:t>Unethical use: Hired by the 2016 Trump Campaign, CA ran “digital operations”. </a:t>
            </a:r>
          </a:p>
          <a:p>
            <a:pPr marL="457200" indent="-457200">
              <a:lnSpc>
                <a:spcPct val="100000"/>
              </a:lnSpc>
              <a:buFont typeface="Arial" panose="020B0604020202020204" pitchFamily="34" charset="0"/>
              <a:buChar char="•"/>
            </a:pPr>
            <a:r>
              <a:rPr lang="en-US" sz="2800"/>
              <a:t>CA later shared data with Russian proxies for “</a:t>
            </a:r>
            <a:r>
              <a:rPr lang="en-US" sz="2800" err="1"/>
              <a:t>rumour</a:t>
            </a:r>
            <a:r>
              <a:rPr lang="en-US" sz="2800"/>
              <a:t> campaigns” and “attitudinal inoculation”</a:t>
            </a:r>
            <a:r>
              <a:rPr lang="en-US" sz="2800" baseline="30000"/>
              <a:t>1</a:t>
            </a:r>
            <a:r>
              <a:rPr lang="en-US" sz="2800"/>
              <a:t>, and “</a:t>
            </a:r>
            <a:r>
              <a:rPr lang="en-CA" sz="2800"/>
              <a:t>psychological warfare.”</a:t>
            </a:r>
            <a:r>
              <a:rPr lang="en-US" sz="2800" baseline="30000"/>
              <a:t>2</a:t>
            </a:r>
            <a:endParaRPr lang="en-US" sz="2600"/>
          </a:p>
          <a:p>
            <a:pPr>
              <a:lnSpc>
                <a:spcPct val="100000"/>
              </a:lnSpc>
            </a:pPr>
            <a:r>
              <a:rPr lang="en-US" sz="800"/>
              <a:t>1 </a:t>
            </a:r>
            <a:r>
              <a:rPr lang="en-US" sz="800">
                <a:hlinkClick r:id="rId3"/>
              </a:rPr>
              <a:t>https://www.youtube.com/watch?v=Zy16v0oIo3s</a:t>
            </a:r>
            <a:br>
              <a:rPr lang="en-US" sz="800"/>
            </a:br>
            <a:r>
              <a:rPr lang="en-US" sz="800"/>
              <a:t>2 </a:t>
            </a:r>
            <a:r>
              <a:rPr lang="en-US" sz="800">
                <a:hlinkClick r:id="rId4"/>
              </a:rPr>
              <a:t>https://www.npr.org/2018/05/16/611412562/whistleblower-cambridge-analytica-aimed-to-trigger-paranoia-and-racial-biases</a:t>
            </a:r>
            <a:br>
              <a:rPr lang="en-US" sz="800"/>
            </a:br>
            <a:r>
              <a:rPr lang="en-US" sz="800"/>
              <a:t>3 </a:t>
            </a:r>
            <a:r>
              <a:rPr lang="en-US" sz="800">
                <a:hlinkClick r:id="rId5"/>
              </a:rPr>
              <a:t>https://www.vox.com/policy-and-politics/2018/3/23/17151916/facebook-cambridge-analytica-trump-diagram</a:t>
            </a:r>
            <a:br>
              <a:rPr lang="en-US" sz="800"/>
            </a:br>
            <a:endParaRPr lang="en-US" sz="800"/>
          </a:p>
          <a:p>
            <a:pPr marL="457200" indent="-457200">
              <a:lnSpc>
                <a:spcPct val="100000"/>
              </a:lnSpc>
              <a:buFont typeface="Arial" panose="020B0604020202020204" pitchFamily="34" charset="0"/>
              <a:buChar char="•"/>
            </a:pPr>
            <a:endParaRPr lang="en-US" sz="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xfrm>
            <a:off x="322028" y="251227"/>
            <a:ext cx="8480066" cy="612956"/>
          </a:xfrm>
          <a:prstGeom prst="rect">
            <a:avLst/>
          </a:prstGeom>
        </p:spPr>
        <p:txBody>
          <a:bodyPr anchor="t">
            <a:normAutofit/>
          </a:bodyPr>
          <a:lstStyle/>
          <a:p>
            <a:r>
              <a:rPr lang="en-US"/>
              <a:t>Facebook + Cambridge Analytica</a:t>
            </a:r>
          </a:p>
        </p:txBody>
      </p:sp>
    </p:spTree>
    <p:extLst>
      <p:ext uri="{BB962C8B-B14F-4D97-AF65-F5344CB8AC3E}">
        <p14:creationId xmlns:p14="http://schemas.microsoft.com/office/powerpoint/2010/main" val="1782556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 name="Title 43"/>
          <p:cNvSpPr>
            <a:spLocks noGrp="1"/>
          </p:cNvSpPr>
          <p:nvPr>
            <p:ph type="title"/>
          </p:nvPr>
        </p:nvSpPr>
        <p:spPr>
          <a:xfrm>
            <a:off x="498394" y="2242001"/>
            <a:ext cx="3248526" cy="470928"/>
          </a:xfrm>
        </p:spPr>
        <p:txBody>
          <a:bodyPr/>
          <a:lstStyle/>
          <a:p>
            <a:r>
              <a:rPr lang="en-US"/>
              <a:t>William Assaf	</a:t>
            </a:r>
          </a:p>
        </p:txBody>
      </p:sp>
      <p:sp>
        <p:nvSpPr>
          <p:cNvPr id="45" name="Text Placeholder 44"/>
          <p:cNvSpPr>
            <a:spLocks noGrp="1"/>
          </p:cNvSpPr>
          <p:nvPr>
            <p:ph type="body" sz="quarter" idx="10"/>
          </p:nvPr>
        </p:nvSpPr>
        <p:spPr>
          <a:xfrm>
            <a:off x="498566" y="2706004"/>
            <a:ext cx="5134417" cy="405685"/>
          </a:xfrm>
        </p:spPr>
        <p:txBody>
          <a:bodyPr/>
          <a:lstStyle/>
          <a:p>
            <a:r>
              <a:rPr lang="en-US"/>
              <a:t>Principal Consultant, Analytics</a:t>
            </a:r>
          </a:p>
        </p:txBody>
      </p:sp>
      <p:sp>
        <p:nvSpPr>
          <p:cNvPr id="150" name="Text Placeholder 149"/>
          <p:cNvSpPr>
            <a:spLocks noGrp="1"/>
          </p:cNvSpPr>
          <p:nvPr>
            <p:ph type="body" sz="quarter" idx="11"/>
          </p:nvPr>
        </p:nvSpPr>
        <p:spPr/>
        <p:txBody>
          <a:bodyPr/>
          <a:lstStyle/>
          <a:p>
            <a:r>
              <a:rPr lang="en-US"/>
              <a:t>SQL DBA</a:t>
            </a:r>
          </a:p>
        </p:txBody>
      </p:sp>
      <p:pic>
        <p:nvPicPr>
          <p:cNvPr id="3" name="Picture Placeholder 2">
            <a:extLst>
              <a:ext uri="{FF2B5EF4-FFF2-40B4-BE49-F238E27FC236}">
                <a16:creationId xmlns:a16="http://schemas.microsoft.com/office/drawing/2014/main" id="{B7A007BB-0B44-4885-9E28-7B5DC6B21E02}"/>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a:stretch/>
        </p:blipFill>
        <p:spPr>
          <a:xfrm>
            <a:off x="546161" y="598732"/>
            <a:ext cx="1443037" cy="1443037"/>
          </a:xfrm>
        </p:spPr>
      </p:pic>
      <p:sp>
        <p:nvSpPr>
          <p:cNvPr id="152" name="Text Placeholder 151"/>
          <p:cNvSpPr>
            <a:spLocks noGrp="1"/>
          </p:cNvSpPr>
          <p:nvPr>
            <p:ph type="body" sz="quarter" idx="13"/>
          </p:nvPr>
        </p:nvSpPr>
        <p:spPr/>
        <p:txBody>
          <a:bodyPr/>
          <a:lstStyle/>
          <a:p>
            <a:r>
              <a:rPr lang="en-US"/>
              <a:t>SQL Server MCSE, author of SQL Server certification exams for Microsoft since 2012. Principal Consultant and Manager in Sparkhound Analytics Practice.</a:t>
            </a:r>
          </a:p>
        </p:txBody>
      </p:sp>
      <p:sp>
        <p:nvSpPr>
          <p:cNvPr id="153" name="Text Placeholder 152"/>
          <p:cNvSpPr>
            <a:spLocks noGrp="1"/>
          </p:cNvSpPr>
          <p:nvPr>
            <p:ph type="body" sz="quarter" idx="14"/>
          </p:nvPr>
        </p:nvSpPr>
        <p:spPr>
          <a:xfrm>
            <a:off x="5819505" y="2340412"/>
            <a:ext cx="2947125" cy="268836"/>
          </a:xfrm>
        </p:spPr>
        <p:txBody>
          <a:bodyPr/>
          <a:lstStyle/>
          <a:p>
            <a:r>
              <a:rPr lang="en-US"/>
              <a:t>Author, SQL Server Inside Out</a:t>
            </a:r>
          </a:p>
        </p:txBody>
      </p:sp>
      <p:sp>
        <p:nvSpPr>
          <p:cNvPr id="154" name="Text Placeholder 153"/>
          <p:cNvSpPr>
            <a:spLocks noGrp="1"/>
          </p:cNvSpPr>
          <p:nvPr>
            <p:ph type="body" sz="quarter" idx="15"/>
          </p:nvPr>
        </p:nvSpPr>
        <p:spPr>
          <a:xfrm>
            <a:off x="5819505" y="2609721"/>
            <a:ext cx="2947125" cy="594513"/>
          </a:xfrm>
        </p:spPr>
        <p:txBody>
          <a:bodyPr/>
          <a:lstStyle/>
          <a:p>
            <a:r>
              <a:rPr lang="en-US"/>
              <a:t>Lead of author team for Microsoft Press SQL Server Inside Out 2017 and 2019.</a:t>
            </a:r>
          </a:p>
        </p:txBody>
      </p:sp>
      <p:sp>
        <p:nvSpPr>
          <p:cNvPr id="155" name="Text Placeholder 154"/>
          <p:cNvSpPr>
            <a:spLocks noGrp="1"/>
          </p:cNvSpPr>
          <p:nvPr>
            <p:ph type="body" sz="quarter" idx="16"/>
          </p:nvPr>
        </p:nvSpPr>
        <p:spPr/>
        <p:txBody>
          <a:bodyPr/>
          <a:lstStyle/>
          <a:p>
            <a:r>
              <a:rPr lang="en-US"/>
              <a:t>PASS Regional Mentor, Organizer</a:t>
            </a:r>
          </a:p>
        </p:txBody>
      </p:sp>
      <p:sp>
        <p:nvSpPr>
          <p:cNvPr id="156" name="Text Placeholder 155"/>
          <p:cNvSpPr>
            <a:spLocks noGrp="1"/>
          </p:cNvSpPr>
          <p:nvPr>
            <p:ph type="body" sz="quarter" idx="17"/>
          </p:nvPr>
        </p:nvSpPr>
        <p:spPr/>
        <p:txBody>
          <a:bodyPr/>
          <a:lstStyle/>
          <a:p>
            <a:r>
              <a:rPr lang="en-US"/>
              <a:t>Organizer of SQL Saturday Baton Rouge, Baton Rouge SQL Server User Group, PASS Regional Mentor for US South Central Region.</a:t>
            </a:r>
          </a:p>
        </p:txBody>
      </p:sp>
      <p:sp>
        <p:nvSpPr>
          <p:cNvPr id="157" name="Text Placeholder 156"/>
          <p:cNvSpPr>
            <a:spLocks noGrp="1"/>
          </p:cNvSpPr>
          <p:nvPr>
            <p:ph type="body" sz="quarter" idx="18"/>
          </p:nvPr>
        </p:nvSpPr>
        <p:spPr>
          <a:xfrm>
            <a:off x="882038" y="3484159"/>
            <a:ext cx="2475115" cy="261938"/>
          </a:xfrm>
        </p:spPr>
        <p:txBody>
          <a:bodyPr/>
          <a:lstStyle/>
          <a:p>
            <a:r>
              <a:rPr lang="en-US">
                <a:hlinkClick r:id="rId4"/>
              </a:rPr>
              <a:t>/williamdassaf</a:t>
            </a:r>
            <a:endParaRPr lang="en-US"/>
          </a:p>
        </p:txBody>
      </p:sp>
      <p:sp>
        <p:nvSpPr>
          <p:cNvPr id="158" name="Text Placeholder 157"/>
          <p:cNvSpPr>
            <a:spLocks noGrp="1"/>
          </p:cNvSpPr>
          <p:nvPr>
            <p:ph type="body" sz="quarter" idx="19"/>
          </p:nvPr>
        </p:nvSpPr>
        <p:spPr>
          <a:xfrm>
            <a:off x="884502" y="3868788"/>
            <a:ext cx="2707783" cy="261938"/>
          </a:xfrm>
        </p:spPr>
        <p:txBody>
          <a:bodyPr/>
          <a:lstStyle/>
          <a:p>
            <a:r>
              <a:rPr lang="en-US"/>
              <a:t>@</a:t>
            </a:r>
            <a:r>
              <a:rPr lang="en-US" err="1"/>
              <a:t>william_a_dba</a:t>
            </a:r>
            <a:endParaRPr lang="en-US"/>
          </a:p>
        </p:txBody>
      </p:sp>
      <p:grpSp>
        <p:nvGrpSpPr>
          <p:cNvPr id="91" name="Group 90"/>
          <p:cNvGrpSpPr/>
          <p:nvPr/>
        </p:nvGrpSpPr>
        <p:grpSpPr>
          <a:xfrm>
            <a:off x="604663" y="3886353"/>
            <a:ext cx="229600" cy="229600"/>
            <a:chOff x="5748554" y="5146675"/>
            <a:chExt cx="353832" cy="353832"/>
          </a:xfrm>
        </p:grpSpPr>
        <p:sp>
          <p:nvSpPr>
            <p:cNvPr id="92" name="Freeform 383"/>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endParaRPr lang="en-US"/>
            </a:p>
          </p:txBody>
        </p:sp>
        <p:sp>
          <p:nvSpPr>
            <p:cNvPr id="93" name="Rounded Rectangle 92"/>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4" name="Group 93"/>
          <p:cNvGrpSpPr/>
          <p:nvPr/>
        </p:nvGrpSpPr>
        <p:grpSpPr>
          <a:xfrm>
            <a:off x="600814" y="3516239"/>
            <a:ext cx="229600" cy="229600"/>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sp>
        <p:nvSpPr>
          <p:cNvPr id="37" name="Text Placeholder 156">
            <a:extLst>
              <a:ext uri="{FF2B5EF4-FFF2-40B4-BE49-F238E27FC236}">
                <a16:creationId xmlns:a16="http://schemas.microsoft.com/office/drawing/2014/main" id="{C6185EAF-833B-40A1-93F6-A486E5C56CB0}"/>
              </a:ext>
            </a:extLst>
          </p:cNvPr>
          <p:cNvSpPr txBox="1">
            <a:spLocks/>
          </p:cNvSpPr>
          <p:nvPr/>
        </p:nvSpPr>
        <p:spPr>
          <a:xfrm>
            <a:off x="882038" y="3157799"/>
            <a:ext cx="2475115" cy="261938"/>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indent="-171450">
              <a:buFont typeface="Arial" panose="020B0604020202020204" pitchFamily="34" charset="0"/>
              <a:buChar char="•"/>
            </a:pPr>
            <a:r>
              <a:rPr lang="en-US"/>
              <a:t> SQLTact.com</a:t>
            </a:r>
            <a:endParaRPr lang="en-US" b="1" i="1"/>
          </a:p>
        </p:txBody>
      </p:sp>
      <p:sp>
        <p:nvSpPr>
          <p:cNvPr id="38" name="Rounded Rectangle 8">
            <a:extLst>
              <a:ext uri="{FF2B5EF4-FFF2-40B4-BE49-F238E27FC236}">
                <a16:creationId xmlns:a16="http://schemas.microsoft.com/office/drawing/2014/main" id="{C6C89C68-11C0-43F5-9365-62F42761E3DA}"/>
              </a:ext>
            </a:extLst>
          </p:cNvPr>
          <p:cNvSpPr/>
          <p:nvPr/>
        </p:nvSpPr>
        <p:spPr>
          <a:xfrm>
            <a:off x="600814" y="3150619"/>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E2C5C509-1D01-402F-A296-FF3D8BFC7B3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6216" y="3204234"/>
            <a:ext cx="122535" cy="122535"/>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spTree>
    <p:extLst>
      <p:ext uri="{BB962C8B-B14F-4D97-AF65-F5344CB8AC3E}">
        <p14:creationId xmlns:p14="http://schemas.microsoft.com/office/powerpoint/2010/main" val="10073525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31967" y="964472"/>
            <a:ext cx="8480066" cy="2760946"/>
          </a:xfrm>
        </p:spPr>
        <p:txBody>
          <a:bodyPr/>
          <a:lstStyle/>
          <a:p>
            <a:r>
              <a:rPr lang="en-US" sz="2800"/>
              <a:t>Where is it recorded that users signed off on the privacy policy?</a:t>
            </a:r>
          </a:p>
          <a:p>
            <a:r>
              <a:rPr lang="en-US" sz="2800"/>
              <a:t>Where is it recorded that participants asked to be contacted for future opportunities, or on a “do not call” list?</a:t>
            </a:r>
          </a:p>
          <a:p>
            <a:r>
              <a:rPr lang="en-US" sz="2800"/>
              <a:t>Are we transparent about our use or</a:t>
            </a:r>
            <a:r>
              <a:rPr lang="en-US" sz="2800" b="1"/>
              <a:t> </a:t>
            </a:r>
            <a:br>
              <a:rPr lang="en-US" sz="2800" b="1"/>
            </a:br>
            <a:r>
              <a:rPr lang="en-US" sz="2800" b="1"/>
              <a:t>potential re-use </a:t>
            </a:r>
            <a:r>
              <a:rPr lang="en-US" sz="2800"/>
              <a:t>of the data?</a:t>
            </a:r>
            <a:endParaRPr lang="en-CA"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Consent</a:t>
            </a:r>
          </a:p>
        </p:txBody>
      </p:sp>
    </p:spTree>
    <p:extLst>
      <p:ext uri="{BB962C8B-B14F-4D97-AF65-F5344CB8AC3E}">
        <p14:creationId xmlns:p14="http://schemas.microsoft.com/office/powerpoint/2010/main" val="1944552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985737"/>
            <a:ext cx="8480066" cy="3906536"/>
          </a:xfrm>
          <a:prstGeom prst="rect">
            <a:avLst/>
          </a:prstGeom>
        </p:spPr>
        <p:txBody>
          <a:bodyPr>
            <a:normAutofit/>
          </a:bodyPr>
          <a:lstStyle/>
          <a:p>
            <a:r>
              <a:rPr lang="en-US" sz="2800"/>
              <a:t>“Control creep" refers to data that has been generated with a particular purpose in mind but which is </a:t>
            </a:r>
            <a:r>
              <a:rPr lang="en-US" sz="2800" b="1"/>
              <a:t>repurposed.</a:t>
            </a:r>
            <a:endParaRPr lang="en-US" sz="2800"/>
          </a:p>
          <a:p>
            <a:r>
              <a:rPr lang="en-US" sz="2800"/>
              <a:t>For example, harvesting consumer data for research purposes, then selling the data.</a:t>
            </a:r>
          </a:p>
          <a:p>
            <a:r>
              <a:rPr lang="en-US" sz="2800"/>
              <a:t>Or for example, using genetic data for employment decisions.</a:t>
            </a:r>
          </a:p>
          <a:p>
            <a:r>
              <a:rPr lang="en-US" sz="800" baseline="30000"/>
              <a:t>1 </a:t>
            </a:r>
            <a:r>
              <a:rPr lang="en-US" sz="800">
                <a:hlinkClick r:id="rId3"/>
              </a:rPr>
              <a:t>https://www.genome.gov/10001732/genetic-information-and-the-workplace-report</a:t>
            </a:r>
            <a:endParaRPr lang="en-US" sz="800"/>
          </a:p>
          <a:p>
            <a:endParaRPr lang="en-US" sz="2800"/>
          </a:p>
          <a:p>
            <a:pPr marL="457200" indent="-457200">
              <a:buFont typeface="Arial" panose="020B0604020202020204" pitchFamily="34" charset="0"/>
              <a:buChar char="•"/>
            </a:pPr>
            <a:endParaRPr lang="en-US"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prstGeom prst="rect">
            <a:avLst/>
          </a:prstGeom>
        </p:spPr>
        <p:txBody>
          <a:bodyPr anchor="t">
            <a:normAutofit/>
          </a:bodyPr>
          <a:lstStyle/>
          <a:p>
            <a:r>
              <a:rPr lang="en-CA"/>
              <a:t>Control Creep</a:t>
            </a:r>
          </a:p>
        </p:txBody>
      </p:sp>
    </p:spTree>
    <p:extLst>
      <p:ext uri="{BB962C8B-B14F-4D97-AF65-F5344CB8AC3E}">
        <p14:creationId xmlns:p14="http://schemas.microsoft.com/office/powerpoint/2010/main" val="2137236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idx="1"/>
          </p:nvPr>
        </p:nvSpPr>
        <p:spPr>
          <a:xfrm>
            <a:off x="322028" y="864183"/>
            <a:ext cx="8229600" cy="3752143"/>
          </a:xfrm>
          <a:prstGeom prst="rect">
            <a:avLst/>
          </a:prstGeom>
        </p:spPr>
        <p:txBody>
          <a:bodyPr>
            <a:normAutofit lnSpcReduction="10000"/>
          </a:bodyPr>
          <a:lstStyle/>
          <a:p>
            <a:pPr marL="581025" lvl="2" indent="-285750">
              <a:buFont typeface="Arial" panose="020B0604020202020204" pitchFamily="34" charset="0"/>
              <a:buChar char="•"/>
            </a:pPr>
            <a:r>
              <a:rPr lang="en-US" sz="2800"/>
              <a:t>Unethical, potentially illegal re-purposing of financial data</a:t>
            </a:r>
          </a:p>
          <a:p>
            <a:pPr marL="922338" lvl="3" indent="-342900">
              <a:buFont typeface="Arial" panose="020B0604020202020204" pitchFamily="34" charset="0"/>
              <a:buChar char="•"/>
            </a:pPr>
            <a:r>
              <a:rPr lang="en-US" sz="2800"/>
              <a:t>Using financial data for health care marketing is potentially predatory or discriminatory, and vice versa.</a:t>
            </a:r>
          </a:p>
          <a:p>
            <a:pPr marL="581025" lvl="2" indent="-285750">
              <a:buFont typeface="Arial" panose="020B0604020202020204" pitchFamily="34" charset="0"/>
              <a:buChar char="•"/>
            </a:pPr>
            <a:r>
              <a:rPr lang="en-US" sz="2800"/>
              <a:t>Bias from of socioeconomic trends </a:t>
            </a:r>
          </a:p>
          <a:p>
            <a:pPr marL="922338" lvl="3" indent="-342900">
              <a:buFont typeface="Arial" panose="020B0604020202020204" pitchFamily="34" charset="0"/>
              <a:buChar char="•"/>
            </a:pPr>
            <a:r>
              <a:rPr lang="en-US" sz="2800"/>
              <a:t>“</a:t>
            </a:r>
            <a:r>
              <a:rPr lang="en-US" sz="2800" err="1"/>
              <a:t>Weblining</a:t>
            </a:r>
            <a:r>
              <a:rPr lang="en-US" sz="2800"/>
              <a:t>” is the use of financial data to target users for online ads including childcare, housing, health care.</a:t>
            </a:r>
            <a:r>
              <a:rPr lang="en-US" sz="2800" baseline="30000"/>
              <a:t>1</a:t>
            </a:r>
            <a:r>
              <a:rPr lang="en-US" sz="2800"/>
              <a:t>  </a:t>
            </a:r>
          </a:p>
          <a:p>
            <a:pPr marL="0" indent="0">
              <a:buNone/>
            </a:pPr>
            <a:r>
              <a:rPr lang="en-US" sz="800"/>
              <a:t>1 </a:t>
            </a:r>
            <a:r>
              <a:rPr lang="en-US" sz="800">
                <a:hlinkClick r:id="rId3"/>
              </a:rPr>
              <a:t>https://www.researchgate.net/publication/266910451_The_Good_the_Bad_and_the_Ugly_Applying_Rawlsian_Ethics_In_Data_Mining_Marketing</a:t>
            </a:r>
            <a:endParaRPr lang="en-US" sz="800"/>
          </a:p>
          <a:p>
            <a:pPr marL="914400" lvl="2" indent="0">
              <a:buNone/>
            </a:pPr>
            <a:endParaRPr lang="en-CA" sz="14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xfrm>
            <a:off x="322028" y="251227"/>
            <a:ext cx="8480066" cy="612956"/>
          </a:xfrm>
          <a:prstGeom prst="rect">
            <a:avLst/>
          </a:prstGeom>
        </p:spPr>
        <p:txBody>
          <a:bodyPr anchor="t">
            <a:normAutofit/>
          </a:bodyPr>
          <a:lstStyle/>
          <a:p>
            <a:r>
              <a:rPr lang="en-CA"/>
              <a:t>Control Creep</a:t>
            </a:r>
          </a:p>
        </p:txBody>
      </p:sp>
    </p:spTree>
    <p:extLst>
      <p:ext uri="{BB962C8B-B14F-4D97-AF65-F5344CB8AC3E}">
        <p14:creationId xmlns:p14="http://schemas.microsoft.com/office/powerpoint/2010/main" val="354015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Disparate Impact</a:t>
            </a:r>
          </a:p>
        </p:txBody>
      </p:sp>
    </p:spTree>
    <p:extLst>
      <p:ext uri="{BB962C8B-B14F-4D97-AF65-F5344CB8AC3E}">
        <p14:creationId xmlns:p14="http://schemas.microsoft.com/office/powerpoint/2010/main" val="3920588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3200"/>
              <a:t>Analytical models or predictive models must either </a:t>
            </a:r>
            <a:r>
              <a:rPr lang="en-US" sz="3200" b="1"/>
              <a:t>account for and be aware of past trends, </a:t>
            </a:r>
            <a:r>
              <a:rPr lang="en-US" sz="3200"/>
              <a:t>or</a:t>
            </a:r>
            <a:r>
              <a:rPr lang="en-US" sz="3200" b="1"/>
              <a:t> become guilty </a:t>
            </a:r>
            <a:r>
              <a:rPr lang="en-US" sz="3200"/>
              <a:t>of continuing and institutionalizing past trends. </a:t>
            </a:r>
          </a:p>
          <a:p>
            <a:r>
              <a:rPr lang="en-US" sz="3200"/>
              <a:t>Your data analysis must expose and control for disparate impact, or contribute to it.</a:t>
            </a:r>
          </a:p>
          <a:p>
            <a:r>
              <a:rPr lang="en-US" sz="800" baseline="30000"/>
              <a:t>1 </a:t>
            </a:r>
            <a:r>
              <a:rPr lang="en-US" sz="800">
                <a:hlinkClick r:id="rId3"/>
              </a:rPr>
              <a:t>https://www.nytimes.com/roomfordebate/2015/04/27/can-discrimination-exist-without-clear-intent/unintentional-discrimination-is-as-harmful-as-real-bias</a:t>
            </a:r>
            <a:endParaRPr lang="en-US" sz="800"/>
          </a:p>
          <a:p>
            <a:endParaRPr lang="en-US" sz="32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Disparate Impact</a:t>
            </a:r>
          </a:p>
        </p:txBody>
      </p:sp>
    </p:spTree>
    <p:extLst>
      <p:ext uri="{BB962C8B-B14F-4D97-AF65-F5344CB8AC3E}">
        <p14:creationId xmlns:p14="http://schemas.microsoft.com/office/powerpoint/2010/main" val="37207445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985737"/>
            <a:ext cx="8202847" cy="2760946"/>
          </a:xfrm>
        </p:spPr>
        <p:txBody>
          <a:bodyPr/>
          <a:lstStyle/>
          <a:p>
            <a:r>
              <a:rPr lang="en-US" sz="2800"/>
              <a:t>Federal Housing Authority</a:t>
            </a:r>
            <a:br>
              <a:rPr lang="en-US" sz="2800"/>
            </a:br>
            <a:r>
              <a:rPr lang="en-US" sz="2800"/>
              <a:t>Redlining legal 1934-1968.</a:t>
            </a:r>
          </a:p>
          <a:p>
            <a:r>
              <a:rPr lang="en-CA" sz="2800"/>
              <a:t>Outlawed by the </a:t>
            </a:r>
            <a:br>
              <a:rPr lang="en-CA" sz="2800"/>
            </a:br>
            <a:r>
              <a:rPr lang="en-US" sz="2800"/>
              <a:t>Fair Housing Act of 1968, </a:t>
            </a:r>
            <a:br>
              <a:rPr lang="en-US" sz="2800"/>
            </a:br>
            <a:r>
              <a:rPr lang="en-US" sz="2800"/>
              <a:t>and by the Equal Credit Opportunity Act of 1974.</a:t>
            </a:r>
          </a:p>
          <a:p>
            <a:r>
              <a:rPr lang="en-US" sz="2800"/>
              <a:t>The Community Reinvestment Act of 1977 required banks to meet the lending needs of </a:t>
            </a:r>
            <a:br>
              <a:rPr lang="en-US" sz="2800"/>
            </a:br>
            <a:r>
              <a:rPr lang="en-US" sz="2800"/>
              <a:t>low income neighborhoods.</a:t>
            </a:r>
          </a:p>
          <a:p>
            <a:r>
              <a:rPr lang="en-US" sz="700"/>
              <a:t>1 Image: University of Richmond digital scholarship lab Retrieved from: </a:t>
            </a:r>
            <a:r>
              <a:rPr lang="en-US" sz="700">
                <a:hlinkClick r:id="rId3"/>
              </a:rPr>
              <a:t>https://www.revealnews.org/article/for-people-of-color-banks-are-shutting-the-door-to-homeownership/</a:t>
            </a:r>
            <a:endParaRPr lang="en-US" sz="7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Redlining</a:t>
            </a:r>
          </a:p>
        </p:txBody>
      </p:sp>
      <p:pic>
        <p:nvPicPr>
          <p:cNvPr id="4" name="Picture 3">
            <a:extLst>
              <a:ext uri="{FF2B5EF4-FFF2-40B4-BE49-F238E27FC236}">
                <a16:creationId xmlns:a16="http://schemas.microsoft.com/office/drawing/2014/main" id="{5E9EB0FA-7660-4809-BFC4-332FF74B85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9700" y="143205"/>
            <a:ext cx="3810827" cy="2604297"/>
          </a:xfrm>
          <a:prstGeom prst="rect">
            <a:avLst/>
          </a:prstGeom>
        </p:spPr>
      </p:pic>
    </p:spTree>
    <p:extLst>
      <p:ext uri="{BB962C8B-B14F-4D97-AF65-F5344CB8AC3E}">
        <p14:creationId xmlns:p14="http://schemas.microsoft.com/office/powerpoint/2010/main" val="11941434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“Fifty years after the federal Fair Housing Act, African Americans and Latinos continue to be routinely denied conventional mortgage loans at rates far higher than their white counterparts.”</a:t>
            </a:r>
            <a:r>
              <a:rPr lang="en-US" sz="2800" baseline="30000"/>
              <a:t>1</a:t>
            </a:r>
          </a:p>
          <a:p>
            <a:endParaRPr lang="en-US" sz="2800" baseline="30000"/>
          </a:p>
          <a:p>
            <a:endParaRPr lang="en-US" sz="2800" baseline="30000"/>
          </a:p>
          <a:p>
            <a:endParaRPr lang="en-US" sz="2800" baseline="30000"/>
          </a:p>
          <a:p>
            <a:r>
              <a:rPr lang="en-US" sz="800"/>
              <a:t>1 </a:t>
            </a:r>
            <a:r>
              <a:rPr lang="en-US" sz="800">
                <a:hlinkClick r:id="rId3"/>
              </a:rPr>
              <a:t>https://www.revealnews.org/article/for-people-of-color-banks-are-shutting-the-door-to-homeownership/</a:t>
            </a:r>
            <a:endParaRPr lang="en-US" sz="800"/>
          </a:p>
          <a:p>
            <a:endParaRPr lang="en-US" sz="2600"/>
          </a:p>
          <a:p>
            <a:endParaRPr lang="en-US" sz="2600"/>
          </a:p>
          <a:p>
            <a:endParaRPr lang="en-US" sz="2600"/>
          </a:p>
          <a:p>
            <a:endParaRPr lang="en-US" sz="2600"/>
          </a:p>
          <a:p>
            <a:endParaRPr lang="en-US" sz="2600"/>
          </a:p>
          <a:p>
            <a:endParaRPr lang="en-CA" sz="26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Redlining</a:t>
            </a:r>
          </a:p>
        </p:txBody>
      </p:sp>
      <p:sp>
        <p:nvSpPr>
          <p:cNvPr id="4" name="AutoShape 2">
            <a:extLst>
              <a:ext uri="{FF2B5EF4-FFF2-40B4-BE49-F238E27FC236}">
                <a16:creationId xmlns:a16="http://schemas.microsoft.com/office/drawing/2014/main" id="{33FA7924-D87F-4CDC-9FCE-C18EDFA56E2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756699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D02DCE-B0FD-43CB-B2D6-2C30EC9FC3B5}"/>
              </a:ext>
            </a:extLst>
          </p:cNvPr>
          <p:cNvPicPr>
            <a:picLocks noChangeAspect="1"/>
          </p:cNvPicPr>
          <p:nvPr/>
        </p:nvPicPr>
        <p:blipFill>
          <a:blip r:embed="rId3"/>
          <a:stretch>
            <a:fillRect/>
          </a:stretch>
        </p:blipFill>
        <p:spPr>
          <a:xfrm>
            <a:off x="6973748" y="1533380"/>
            <a:ext cx="1991003" cy="2076740"/>
          </a:xfrm>
          <a:prstGeom prst="rect">
            <a:avLst/>
          </a:prstGeom>
        </p:spPr>
      </p:pic>
      <p:pic>
        <p:nvPicPr>
          <p:cNvPr id="9" name="Content Placeholder 8" descr="A close up of a map&#10;&#10;Description automatically generated">
            <a:extLst>
              <a:ext uri="{FF2B5EF4-FFF2-40B4-BE49-F238E27FC236}">
                <a16:creationId xmlns:a16="http://schemas.microsoft.com/office/drawing/2014/main" id="{B903360F-1AB7-4CE9-B2F2-43CF55D0B446}"/>
              </a:ext>
            </a:extLst>
          </p:cNvPr>
          <p:cNvPicPr>
            <a:picLocks noGrp="1" noChangeAspect="1"/>
          </p:cNvPicPr>
          <p:nvPr>
            <p:ph sz="quarter" idx="10"/>
          </p:nvPr>
        </p:nvPicPr>
        <p:blipFill rotWithShape="1">
          <a:blip r:embed="rId4">
            <a:extLst>
              <a:ext uri="{28A0092B-C50C-407E-A947-70E740481C1C}">
                <a14:useLocalDpi xmlns:a14="http://schemas.microsoft.com/office/drawing/2010/main" val="0"/>
              </a:ext>
            </a:extLst>
          </a:blip>
          <a:srcRect t="17357" r="48627" b="9604"/>
          <a:stretch/>
        </p:blipFill>
        <p:spPr>
          <a:xfrm>
            <a:off x="367306" y="-77478"/>
            <a:ext cx="6049369" cy="5298454"/>
          </a:xfrm>
        </p:spPr>
      </p:pic>
      <p:pic>
        <p:nvPicPr>
          <p:cNvPr id="5" name="Picture 4">
            <a:extLst>
              <a:ext uri="{FF2B5EF4-FFF2-40B4-BE49-F238E27FC236}">
                <a16:creationId xmlns:a16="http://schemas.microsoft.com/office/drawing/2014/main" id="{7BEE0298-DE03-4A00-8174-8944852FAF71}"/>
              </a:ext>
            </a:extLst>
          </p:cNvPr>
          <p:cNvPicPr>
            <a:picLocks noChangeAspect="1"/>
          </p:cNvPicPr>
          <p:nvPr/>
        </p:nvPicPr>
        <p:blipFill rotWithShape="1">
          <a:blip r:embed="rId5"/>
          <a:srcRect r="15495" b="-176"/>
          <a:stretch/>
        </p:blipFill>
        <p:spPr>
          <a:xfrm>
            <a:off x="0" y="793471"/>
            <a:ext cx="7036778" cy="3556557"/>
          </a:xfrm>
          <a:prstGeom prst="rect">
            <a:avLst/>
          </a:prstGeom>
        </p:spPr>
      </p:pic>
      <p:sp>
        <p:nvSpPr>
          <p:cNvPr id="3" name="Rectangle 2">
            <a:extLst>
              <a:ext uri="{FF2B5EF4-FFF2-40B4-BE49-F238E27FC236}">
                <a16:creationId xmlns:a16="http://schemas.microsoft.com/office/drawing/2014/main" id="{D7D30163-0F0D-4E12-822A-45895CD625A8}"/>
              </a:ext>
            </a:extLst>
          </p:cNvPr>
          <p:cNvSpPr/>
          <p:nvPr/>
        </p:nvSpPr>
        <p:spPr>
          <a:xfrm>
            <a:off x="6416675" y="4874493"/>
            <a:ext cx="4572000" cy="215444"/>
          </a:xfrm>
          <a:prstGeom prst="rect">
            <a:avLst/>
          </a:prstGeom>
        </p:spPr>
        <p:txBody>
          <a:bodyPr>
            <a:spAutoFit/>
          </a:bodyPr>
          <a:lstStyle/>
          <a:p>
            <a:pPr lvl="0">
              <a:defRPr/>
            </a:pPr>
            <a:r>
              <a:rPr lang="en-US" sz="800">
                <a:latin typeface="Roboto" panose="02000000000000000000" pitchFamily="2" charset="0"/>
                <a:ea typeface="Roboto" panose="02000000000000000000" pitchFamily="2" charset="0"/>
                <a:hlinkClick r:id="rId6"/>
              </a:rPr>
              <a:t>https://demographics.coopercenter.org/racial-dot-map</a:t>
            </a:r>
            <a:endParaRPr lang="en-US" sz="80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02900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864183"/>
            <a:ext cx="8480066" cy="2882500"/>
          </a:xfrm>
        </p:spPr>
        <p:txBody>
          <a:bodyPr/>
          <a:lstStyle/>
          <a:p>
            <a:r>
              <a:rPr lang="en-US" sz="2800"/>
              <a:t>Only outcomes can measure disparate impact. </a:t>
            </a:r>
          </a:p>
          <a:p>
            <a:r>
              <a:rPr lang="en-US" sz="2800"/>
              <a:t>Disparate Impact is not based on intentions.</a:t>
            </a:r>
          </a:p>
          <a:p>
            <a:r>
              <a:rPr lang="en-US" sz="2800"/>
              <a:t>However, 2019 Dept of Housing and Urban Development proposed rules that would make it nearly impossible for banks, landlords, or insurance companies to be sued</a:t>
            </a:r>
            <a:r>
              <a:rPr lang="en-US" sz="2800" b="1"/>
              <a:t> </a:t>
            </a:r>
            <a:r>
              <a:rPr lang="en-US" sz="2800"/>
              <a:t>when minorities are disproportionately denied housing. </a:t>
            </a:r>
            <a:r>
              <a:rPr lang="en-US" sz="2800" b="1"/>
              <a:t>Companies could blame their algorithm and avoid penalties.</a:t>
            </a:r>
            <a:r>
              <a:rPr lang="en-US" sz="2800" baseline="30000"/>
              <a:t>1,2</a:t>
            </a:r>
          </a:p>
          <a:p>
            <a:r>
              <a:rPr lang="en-US" sz="800"/>
              <a:t>1 </a:t>
            </a:r>
            <a:r>
              <a:rPr lang="en-US" sz="800">
                <a:hlinkClick r:id="rId3"/>
              </a:rPr>
              <a:t>https://www.revealnews.org/article/can-algorithms-be-racist-trumps-housing-department-says-no/</a:t>
            </a:r>
            <a:endParaRPr lang="en-US" sz="800"/>
          </a:p>
          <a:p>
            <a:r>
              <a:rPr lang="en-US" sz="800"/>
              <a:t>2 </a:t>
            </a:r>
            <a:r>
              <a:rPr lang="en-US" sz="800">
                <a:hlinkClick r:id="rId4"/>
              </a:rPr>
              <a:t>https://www.nytimes.com/2019/08/20/upshot/housing-discrimination-algorithms-hud.html</a:t>
            </a:r>
            <a:endParaRPr lang="en-US" sz="800"/>
          </a:p>
          <a:p>
            <a:endParaRPr lang="en-US"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Disparate Impact</a:t>
            </a:r>
          </a:p>
        </p:txBody>
      </p:sp>
    </p:spTree>
    <p:extLst>
      <p:ext uri="{BB962C8B-B14F-4D97-AF65-F5344CB8AC3E}">
        <p14:creationId xmlns:p14="http://schemas.microsoft.com/office/powerpoint/2010/main" val="27967132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E599BE-E822-4ADA-B09A-21C74979613D}"/>
              </a:ext>
            </a:extLst>
          </p:cNvPr>
          <p:cNvSpPr>
            <a:spLocks noGrp="1"/>
          </p:cNvSpPr>
          <p:nvPr>
            <p:ph sz="quarter" idx="10"/>
          </p:nvPr>
        </p:nvSpPr>
        <p:spPr>
          <a:xfrm>
            <a:off x="322028" y="864184"/>
            <a:ext cx="8480066" cy="3390824"/>
          </a:xfrm>
        </p:spPr>
        <p:txBody>
          <a:bodyPr/>
          <a:lstStyle/>
          <a:p>
            <a:r>
              <a:rPr lang="en-US" sz="2800"/>
              <a:t>Collecting data, segmenting based on income, resulting in disparate offers, exposure.</a:t>
            </a:r>
          </a:p>
          <a:p>
            <a:r>
              <a:rPr lang="en-US" sz="2800"/>
              <a:t>“Social sorting” affects and inﬂuences both the choices and opportunities of proﬁled individuals.</a:t>
            </a:r>
            <a:r>
              <a:rPr lang="en-US" sz="2800" baseline="30000"/>
              <a:t>1</a:t>
            </a:r>
          </a:p>
          <a:p>
            <a:pPr lvl="1"/>
            <a:r>
              <a:rPr lang="en-US" sz="3000"/>
              <a:t>Facebook allowed housing ads to target based on religion, race, sex, disability, more.</a:t>
            </a:r>
            <a:r>
              <a:rPr lang="en-US" sz="3000" baseline="30000"/>
              <a:t>2</a:t>
            </a:r>
          </a:p>
          <a:p>
            <a:r>
              <a:rPr lang="en-US" sz="2800"/>
              <a:t>Harvard study found discrimination in Google’s Online Ad Delivery.</a:t>
            </a:r>
            <a:r>
              <a:rPr lang="en-US" sz="2800" baseline="30000"/>
              <a:t>3</a:t>
            </a:r>
          </a:p>
          <a:p>
            <a:r>
              <a:rPr lang="en-US" sz="800" baseline="30000"/>
              <a:t>1 </a:t>
            </a:r>
            <a:r>
              <a:rPr lang="en-US" sz="800">
                <a:hlinkClick r:id="rId3"/>
              </a:rPr>
              <a:t>https://www.researchgate.net/publication/266910451_The_Good_the_Bad_and_the_Ugly_Applying_Rawlsian_Ethics_In_Data_Mining_Marketing </a:t>
            </a:r>
            <a:endParaRPr lang="en-US" sz="800"/>
          </a:p>
          <a:p>
            <a:r>
              <a:rPr lang="en-US" sz="800" baseline="30000"/>
              <a:t>2</a:t>
            </a:r>
            <a:r>
              <a:rPr lang="en-US" sz="800"/>
              <a:t> </a:t>
            </a:r>
            <a:r>
              <a:rPr lang="en-US" sz="800">
                <a:hlinkClick r:id="rId4"/>
              </a:rPr>
              <a:t>https://www.hud.gov/press/press_releases_media_advisories/HUD_No_19_035</a:t>
            </a:r>
            <a:r>
              <a:rPr lang="en-US" sz="800"/>
              <a:t> </a:t>
            </a:r>
            <a:r>
              <a:rPr lang="en-US" sz="800" baseline="30000"/>
              <a:t>3 </a:t>
            </a:r>
            <a:r>
              <a:rPr lang="en-US" sz="800">
                <a:hlinkClick r:id="rId5"/>
              </a:rPr>
              <a:t>https://dataprivacylab.org/projects/onlineads/1071-1.pdf</a:t>
            </a:r>
            <a:endParaRPr lang="en-US" sz="800"/>
          </a:p>
        </p:txBody>
      </p:sp>
      <p:sp>
        <p:nvSpPr>
          <p:cNvPr id="3" name="Title 2">
            <a:extLst>
              <a:ext uri="{FF2B5EF4-FFF2-40B4-BE49-F238E27FC236}">
                <a16:creationId xmlns:a16="http://schemas.microsoft.com/office/drawing/2014/main" id="{1559D6C5-275A-4A1A-9B3F-F48F9A4926FC}"/>
              </a:ext>
            </a:extLst>
          </p:cNvPr>
          <p:cNvSpPr>
            <a:spLocks noGrp="1"/>
          </p:cNvSpPr>
          <p:nvPr>
            <p:ph type="title"/>
          </p:nvPr>
        </p:nvSpPr>
        <p:spPr/>
        <p:txBody>
          <a:bodyPr/>
          <a:lstStyle/>
          <a:p>
            <a:r>
              <a:rPr lang="en-US"/>
              <a:t>“</a:t>
            </a:r>
            <a:r>
              <a:rPr lang="en-US" err="1"/>
              <a:t>Weblining</a:t>
            </a:r>
            <a:r>
              <a:rPr lang="en-US"/>
              <a:t>” or Digital Redlining</a:t>
            </a:r>
          </a:p>
        </p:txBody>
      </p:sp>
    </p:spTree>
    <p:extLst>
      <p:ext uri="{BB962C8B-B14F-4D97-AF65-F5344CB8AC3E}">
        <p14:creationId xmlns:p14="http://schemas.microsoft.com/office/powerpoint/2010/main" val="3296962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CF0AEEA9-9493-4BF8-A5C8-B00DD13F66B9}"/>
              </a:ext>
            </a:extLst>
          </p:cNvPr>
          <p:cNvPicPr>
            <a:picLocks noGrp="1" noChangeAspect="1" noChangeArrowheads="1"/>
          </p:cNvPicPr>
          <p:nvPr>
            <p:ph sz="quarter" idx="10"/>
          </p:nvPr>
        </p:nvPicPr>
        <p:blipFill>
          <a:blip r:embed="rId3">
            <a:extLst>
              <a:ext uri="{28A0092B-C50C-407E-A947-70E740481C1C}">
                <a14:useLocalDpi xmlns:a14="http://schemas.microsoft.com/office/drawing/2010/main" val="0"/>
              </a:ext>
            </a:extLst>
          </a:blip>
          <a:srcRect/>
          <a:stretch>
            <a:fillRect/>
          </a:stretch>
        </p:blipFill>
        <p:spPr bwMode="auto">
          <a:xfrm>
            <a:off x="3930556" y="0"/>
            <a:ext cx="4134134" cy="5155580"/>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Historical Bias </a:t>
            </a:r>
          </a:p>
        </p:txBody>
      </p:sp>
      <p:sp>
        <p:nvSpPr>
          <p:cNvPr id="4" name="Rectangle 3">
            <a:extLst>
              <a:ext uri="{FF2B5EF4-FFF2-40B4-BE49-F238E27FC236}">
                <a16:creationId xmlns:a16="http://schemas.microsoft.com/office/drawing/2014/main" id="{8E7BBD14-9F4A-4380-9D62-C4EF00230C55}"/>
              </a:ext>
            </a:extLst>
          </p:cNvPr>
          <p:cNvSpPr/>
          <p:nvPr/>
        </p:nvSpPr>
        <p:spPr>
          <a:xfrm>
            <a:off x="62211" y="4892273"/>
            <a:ext cx="4572000" cy="215444"/>
          </a:xfrm>
          <a:prstGeom prst="rect">
            <a:avLst/>
          </a:prstGeom>
        </p:spPr>
        <p:txBody>
          <a:bodyPr>
            <a:spAutoFit/>
          </a:bodyPr>
          <a:lstStyle/>
          <a:p>
            <a:r>
              <a:rPr lang="en-US" sz="800"/>
              <a:t>Image: </a:t>
            </a:r>
            <a:r>
              <a:rPr lang="en-US" sz="800">
                <a:hlinkClick r:id="rId4"/>
              </a:rPr>
              <a:t>https://www.smbc-comics.com/comic/rise-of-the-machines</a:t>
            </a:r>
            <a:endParaRPr lang="en-US" sz="800"/>
          </a:p>
        </p:txBody>
      </p:sp>
    </p:spTree>
    <p:extLst>
      <p:ext uri="{BB962C8B-B14F-4D97-AF65-F5344CB8AC3E}">
        <p14:creationId xmlns:p14="http://schemas.microsoft.com/office/powerpoint/2010/main" val="24881119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In 2017 “4,000+ disabled and elderly Arkansans saw their Medicaid benefits cut due to an unannounced rule change.”</a:t>
            </a:r>
            <a:r>
              <a:rPr lang="en-US" sz="2800" baseline="30000"/>
              <a:t>1</a:t>
            </a:r>
          </a:p>
          <a:p>
            <a:r>
              <a:rPr lang="en-US" sz="2800"/>
              <a:t>In 2018, the AR Dept of Human Services was held in contempt of court over its use of the algorithm.</a:t>
            </a:r>
            <a:r>
              <a:rPr lang="en-US" sz="2800" baseline="30000"/>
              <a:t>2</a:t>
            </a:r>
          </a:p>
          <a:p>
            <a:r>
              <a:rPr lang="en-US" sz="2800"/>
              <a:t>Eventually, the state legislature cut benefits after a lengthy court battle – the algorithm won.</a:t>
            </a:r>
            <a:r>
              <a:rPr lang="en-US" sz="2800" baseline="30000"/>
              <a:t>3</a:t>
            </a:r>
          </a:p>
          <a:p>
            <a:r>
              <a:rPr lang="en-US" sz="1000" baseline="30000"/>
              <a:t>1 </a:t>
            </a:r>
            <a:r>
              <a:rPr lang="en-US" sz="1000">
                <a:hlinkClick r:id="rId3"/>
              </a:rPr>
              <a:t>https://arktimes.com/news/arkansas-reporter/2017/10/12/dhs-rule-change-threatens-disabled-care?oid=10388695</a:t>
            </a:r>
            <a:endParaRPr lang="en-US" sz="1000"/>
          </a:p>
          <a:p>
            <a:r>
              <a:rPr lang="en-US" sz="1000" baseline="30000"/>
              <a:t>2 </a:t>
            </a:r>
            <a:r>
              <a:rPr lang="en-US" sz="1000">
                <a:hlinkClick r:id="rId4"/>
              </a:rPr>
              <a:t>https://arktimes.com/news/arkansas-reporter/2018/05/31/archoices-rule-blocked</a:t>
            </a:r>
            <a:endParaRPr lang="en-US" sz="1000"/>
          </a:p>
          <a:p>
            <a:r>
              <a:rPr lang="en-US" sz="1000" baseline="30000"/>
              <a:t>3 </a:t>
            </a:r>
            <a:r>
              <a:rPr lang="en-US" sz="1000">
                <a:hlinkClick r:id="rId5"/>
              </a:rPr>
              <a:t>https://arktimes.com/arkansas-blog/2018/12/22/dhs-set-to-impose-medicaid-spending-caps-for-at-home-services-under-archoices</a:t>
            </a:r>
            <a:endParaRPr lang="en-US" sz="1000"/>
          </a:p>
          <a:p>
            <a:r>
              <a:rPr lang="en-US" sz="1000" baseline="30000"/>
              <a:t>4 </a:t>
            </a:r>
            <a:r>
              <a:rPr lang="en-US" sz="1000">
                <a:hlinkClick r:id="rId6"/>
              </a:rPr>
              <a:t>https://papers.ssrn.com/sol3/papers.cfm?abstract_id=1012360</a:t>
            </a:r>
            <a:endParaRPr lang="en-US" sz="1000"/>
          </a:p>
          <a:p>
            <a:pPr marL="0" indent="0">
              <a:buNone/>
            </a:pPr>
            <a:endParaRPr lang="en-US" sz="1000" baseline="300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Arkansas Medicaid coverage algorithm</a:t>
            </a:r>
            <a:endParaRPr lang="en-CA"/>
          </a:p>
        </p:txBody>
      </p:sp>
    </p:spTree>
    <p:extLst>
      <p:ext uri="{BB962C8B-B14F-4D97-AF65-F5344CB8AC3E}">
        <p14:creationId xmlns:p14="http://schemas.microsoft.com/office/powerpoint/2010/main" val="1226766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600"/>
              <a:t>An MIT study of commercial AI products over-relied on lighter-skinned males for training recognition models.</a:t>
            </a:r>
          </a:p>
          <a:p>
            <a:r>
              <a:rPr lang="en-US" sz="2600"/>
              <a:t>As a result, the faces of one of the researchers was not even detected, and the </a:t>
            </a:r>
            <a:r>
              <a:rPr lang="en-US" sz="2600" b="1"/>
              <a:t>task of identifying the genders </a:t>
            </a:r>
            <a:r>
              <a:rPr lang="en-US" sz="2600"/>
              <a:t>of African and European parliament members showed </a:t>
            </a:r>
            <a:r>
              <a:rPr lang="en-US" sz="2600" b="1"/>
              <a:t>a 1/3 failure rate for a 50/50 task</a:t>
            </a:r>
            <a:r>
              <a:rPr lang="en-US" sz="2600"/>
              <a:t>.</a:t>
            </a:r>
            <a:r>
              <a:rPr lang="en-US" sz="2600" baseline="30000"/>
              <a:t>1</a:t>
            </a:r>
          </a:p>
          <a:p>
            <a:r>
              <a:rPr lang="en-US" sz="2600"/>
              <a:t>An FBI co-authored study indicates that facial recognition software is less accurate on darker skin.</a:t>
            </a:r>
            <a:r>
              <a:rPr lang="en-US" sz="2600" baseline="30000"/>
              <a:t>2</a:t>
            </a:r>
          </a:p>
          <a:p>
            <a:endParaRPr lang="en-US" sz="800" baseline="30000"/>
          </a:p>
          <a:p>
            <a:r>
              <a:rPr lang="en-US" sz="800" baseline="30000"/>
              <a:t>1 </a:t>
            </a:r>
            <a:r>
              <a:rPr lang="en-US" sz="800">
                <a:hlinkClick r:id="rId3"/>
              </a:rPr>
              <a:t>https://www.media.mit.edu/projects/gender-shades/overview/</a:t>
            </a:r>
            <a:endParaRPr lang="en-US" sz="800"/>
          </a:p>
          <a:p>
            <a:r>
              <a:rPr lang="en-US" sz="800" baseline="30000"/>
              <a:t>2 </a:t>
            </a:r>
            <a:r>
              <a:rPr lang="en-US" sz="800">
                <a:hlinkClick r:id="rId4"/>
              </a:rPr>
              <a:t>https://www.perpetuallineup.org/</a:t>
            </a:r>
            <a:endParaRPr lang="en-CA" sz="800" baseline="300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AI Misgenders Women and Dark Skin </a:t>
            </a:r>
            <a:endParaRPr lang="en-CA"/>
          </a:p>
        </p:txBody>
      </p:sp>
    </p:spTree>
    <p:extLst>
      <p:ext uri="{BB962C8B-B14F-4D97-AF65-F5344CB8AC3E}">
        <p14:creationId xmlns:p14="http://schemas.microsoft.com/office/powerpoint/2010/main" val="2721526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Conclusion</a:t>
            </a:r>
          </a:p>
        </p:txBody>
      </p:sp>
    </p:spTree>
    <p:extLst>
      <p:ext uri="{BB962C8B-B14F-4D97-AF65-F5344CB8AC3E}">
        <p14:creationId xmlns:p14="http://schemas.microsoft.com/office/powerpoint/2010/main" val="32283089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How anonymous is our data? </a:t>
            </a:r>
          </a:p>
          <a:p>
            <a:r>
              <a:rPr lang="en-US" sz="2800"/>
              <a:t>Who has access to the data internally? Who has access externally? </a:t>
            </a:r>
          </a:p>
          <a:p>
            <a:r>
              <a:rPr lang="en-US" sz="2800"/>
              <a:t>Legally, what regulatory environment do the citizens exist in? </a:t>
            </a:r>
          </a:p>
          <a:p>
            <a:r>
              <a:rPr lang="en-US" sz="2800"/>
              <a:t>Is the data trustworthy, and are its biases understood? </a:t>
            </a:r>
          </a:p>
          <a:p>
            <a:pPr lvl="1"/>
            <a:endParaRPr lang="en-US" sz="2800"/>
          </a:p>
          <a:p>
            <a:pPr lvl="2"/>
            <a:endParaRPr lang="en-CA"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Preventing Ethical Pitfalls</a:t>
            </a:r>
          </a:p>
        </p:txBody>
      </p:sp>
    </p:spTree>
    <p:extLst>
      <p:ext uri="{BB962C8B-B14F-4D97-AF65-F5344CB8AC3E}">
        <p14:creationId xmlns:p14="http://schemas.microsoft.com/office/powerpoint/2010/main" val="1530413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31967" y="274537"/>
            <a:ext cx="8480066" cy="2760946"/>
          </a:xfrm>
        </p:spPr>
        <p:txBody>
          <a:bodyPr/>
          <a:lstStyle/>
          <a:p>
            <a:pPr marL="0" indent="0">
              <a:buNone/>
            </a:pPr>
            <a:r>
              <a:rPr lang="en-US" sz="3400"/>
              <a:t>“Just as we can envisage machines with </a:t>
            </a:r>
            <a:r>
              <a:rPr lang="en-US" sz="3400" b="1"/>
              <a:t>increasing degrees of autonomy </a:t>
            </a:r>
            <a:r>
              <a:rPr lang="en-US" sz="3400"/>
              <a:t>from human oversight, we can envisage machines whose controls involve </a:t>
            </a:r>
            <a:r>
              <a:rPr lang="en-US" sz="3400" b="1"/>
              <a:t>increasing degrees of sensitivity to things that matter ethically</a:t>
            </a:r>
            <a:r>
              <a:rPr lang="en-US" sz="3400"/>
              <a:t>. Not perfect machines, to be sure, but better.”</a:t>
            </a:r>
            <a:r>
              <a:rPr lang="en-US" sz="3400" baseline="30000"/>
              <a:t>1</a:t>
            </a:r>
            <a:r>
              <a:rPr lang="en-US" sz="3400"/>
              <a:t> </a:t>
            </a:r>
          </a:p>
          <a:p>
            <a:pPr marL="0" indent="0">
              <a:buNone/>
            </a:pPr>
            <a:r>
              <a:rPr lang="en-US" sz="3200"/>
              <a:t>—Colin Allen</a:t>
            </a:r>
          </a:p>
          <a:p>
            <a:pPr marL="0" indent="0">
              <a:buNone/>
            </a:pPr>
            <a:r>
              <a:rPr lang="en-CA" sz="800" baseline="30000"/>
              <a:t>1</a:t>
            </a:r>
            <a:r>
              <a:rPr lang="en-CA" sz="800"/>
              <a:t> </a:t>
            </a:r>
            <a:r>
              <a:rPr lang="en-US" sz="800">
                <a:hlinkClick r:id="rId3"/>
              </a:rPr>
              <a:t>http://opinionator.blogs.nytimes.com/2011/12/25/the-future-of-moral-machines/?_r=0</a:t>
            </a:r>
            <a:endParaRPr lang="en-CA" sz="800"/>
          </a:p>
        </p:txBody>
      </p:sp>
    </p:spTree>
    <p:extLst>
      <p:ext uri="{BB962C8B-B14F-4D97-AF65-F5344CB8AC3E}">
        <p14:creationId xmlns:p14="http://schemas.microsoft.com/office/powerpoint/2010/main" val="41730136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pPr marL="0" indent="0">
              <a:buNone/>
            </a:pPr>
            <a:r>
              <a:rPr lang="en-US" sz="4400"/>
              <a:t>“Do the best you can until you know better. Then when </a:t>
            </a:r>
            <a:r>
              <a:rPr lang="en-US" sz="4400" b="1"/>
              <a:t>you know better</a:t>
            </a:r>
            <a:r>
              <a:rPr lang="en-US" sz="4400"/>
              <a:t>, </a:t>
            </a:r>
            <a:r>
              <a:rPr lang="en-US" sz="4400" b="1"/>
              <a:t>do better</a:t>
            </a:r>
            <a:r>
              <a:rPr lang="en-US" sz="4400"/>
              <a:t>.” </a:t>
            </a:r>
          </a:p>
          <a:p>
            <a:pPr marL="0" indent="0">
              <a:buNone/>
            </a:pPr>
            <a:r>
              <a:rPr lang="en-US" sz="4400"/>
              <a:t>—Maya Angelou</a:t>
            </a:r>
            <a:endParaRPr lang="en-CA" sz="5400"/>
          </a:p>
        </p:txBody>
      </p:sp>
    </p:spTree>
    <p:extLst>
      <p:ext uri="{BB962C8B-B14F-4D97-AF65-F5344CB8AC3E}">
        <p14:creationId xmlns:p14="http://schemas.microsoft.com/office/powerpoint/2010/main" val="30396268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Subtitle 12">
            <a:extLst>
              <a:ext uri="{FF2B5EF4-FFF2-40B4-BE49-F238E27FC236}">
                <a16:creationId xmlns:a16="http://schemas.microsoft.com/office/drawing/2014/main" id="{F3D188B1-4F2D-4F11-B8DD-A35669F7063B}"/>
              </a:ext>
            </a:extLst>
          </p:cNvPr>
          <p:cNvSpPr>
            <a:spLocks noGrp="1"/>
          </p:cNvSpPr>
          <p:nvPr>
            <p:ph type="body" sz="quarter" idx="12"/>
          </p:nvPr>
        </p:nvSpPr>
        <p:spPr>
          <a:xfrm>
            <a:off x="412681" y="2900213"/>
            <a:ext cx="6035886" cy="436576"/>
          </a:xfrm>
        </p:spPr>
        <p:txBody>
          <a:bodyPr/>
          <a:lstStyle/>
          <a:p>
            <a:r>
              <a:rPr lang="en-US"/>
              <a:t>Learn more from William and Christine Assaf</a:t>
            </a:r>
          </a:p>
        </p:txBody>
      </p:sp>
      <p:sp>
        <p:nvSpPr>
          <p:cNvPr id="9" name="Text Placeholder 13">
            <a:extLst>
              <a:ext uri="{FF2B5EF4-FFF2-40B4-BE49-F238E27FC236}">
                <a16:creationId xmlns:a16="http://schemas.microsoft.com/office/drawing/2014/main" id="{D92D0254-8EBC-45C7-8C34-F6A495FC9D71}"/>
              </a:ext>
            </a:extLst>
          </p:cNvPr>
          <p:cNvSpPr>
            <a:spLocks noGrp="1"/>
          </p:cNvSpPr>
          <p:nvPr>
            <p:ph type="body" sz="quarter" idx="13"/>
          </p:nvPr>
        </p:nvSpPr>
        <p:spPr>
          <a:xfrm>
            <a:off x="722245" y="3464226"/>
            <a:ext cx="1467738" cy="294691"/>
          </a:xfrm>
        </p:spPr>
        <p:txBody>
          <a:bodyPr/>
          <a:lstStyle/>
          <a:p>
            <a:r>
              <a:rPr lang="en-US"/>
              <a:t>@</a:t>
            </a:r>
            <a:r>
              <a:rPr lang="en-US" err="1"/>
              <a:t>william_A_dba</a:t>
            </a:r>
            <a:endParaRPr lang="en-US"/>
          </a:p>
        </p:txBody>
      </p:sp>
      <p:grpSp>
        <p:nvGrpSpPr>
          <p:cNvPr id="11" name="Group 10">
            <a:extLst>
              <a:ext uri="{FF2B5EF4-FFF2-40B4-BE49-F238E27FC236}">
                <a16:creationId xmlns:a16="http://schemas.microsoft.com/office/drawing/2014/main" id="{0223B37F-3088-4645-B230-6A97D81C2579}"/>
              </a:ext>
            </a:extLst>
          </p:cNvPr>
          <p:cNvGrpSpPr/>
          <p:nvPr/>
        </p:nvGrpSpPr>
        <p:grpSpPr>
          <a:xfrm>
            <a:off x="510642" y="3478408"/>
            <a:ext cx="229599" cy="229599"/>
            <a:chOff x="5748554" y="5146675"/>
            <a:chExt cx="353832" cy="353832"/>
          </a:xfrm>
        </p:grpSpPr>
        <p:sp>
          <p:nvSpPr>
            <p:cNvPr id="12" name="Freeform 383">
              <a:extLst>
                <a:ext uri="{FF2B5EF4-FFF2-40B4-BE49-F238E27FC236}">
                  <a16:creationId xmlns:a16="http://schemas.microsoft.com/office/drawing/2014/main" id="{FD56BE4E-1796-4985-9E98-130BB8657AD3}"/>
                </a:ext>
              </a:extLst>
            </p:cNvPr>
            <p:cNvSpPr>
              <a:spLocks/>
            </p:cNvSpPr>
            <p:nvPr/>
          </p:nvSpPr>
          <p:spPr bwMode="auto">
            <a:xfrm>
              <a:off x="5852152" y="5257800"/>
              <a:ext cx="159336" cy="137932"/>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75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13" name="Rounded Rectangle 15">
              <a:extLst>
                <a:ext uri="{FF2B5EF4-FFF2-40B4-BE49-F238E27FC236}">
                  <a16:creationId xmlns:a16="http://schemas.microsoft.com/office/drawing/2014/main" id="{6DAECEB9-3DFE-401E-AD16-03AE6690D0C3}"/>
                </a:ext>
              </a:extLst>
            </p:cNvPr>
            <p:cNvSpPr/>
            <p:nvPr/>
          </p:nvSpPr>
          <p:spPr>
            <a:xfrm>
              <a:off x="5748554" y="5146675"/>
              <a:ext cx="353832" cy="353832"/>
            </a:xfrm>
            <a:prstGeom prst="roundRect">
              <a:avLst/>
            </a:pr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AFAFAF"/>
                </a:solidFill>
                <a:effectLst/>
                <a:uLnTx/>
                <a:uFillTx/>
                <a:latin typeface="Segoe UI"/>
                <a:ea typeface="+mn-ea"/>
                <a:cs typeface="+mn-cs"/>
              </a:endParaRPr>
            </a:p>
          </p:txBody>
        </p:sp>
      </p:grpSp>
      <p:sp>
        <p:nvSpPr>
          <p:cNvPr id="16" name="Text Placeholder 13">
            <a:extLst>
              <a:ext uri="{FF2B5EF4-FFF2-40B4-BE49-F238E27FC236}">
                <a16:creationId xmlns:a16="http://schemas.microsoft.com/office/drawing/2014/main" id="{1BC98696-B880-4ACF-8592-6599C21666C9}"/>
              </a:ext>
            </a:extLst>
          </p:cNvPr>
          <p:cNvSpPr txBox="1">
            <a:spLocks/>
          </p:cNvSpPr>
          <p:nvPr/>
        </p:nvSpPr>
        <p:spPr>
          <a:xfrm>
            <a:off x="722245" y="3773099"/>
            <a:ext cx="1467738" cy="294691"/>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ct val="20000"/>
              </a:spcBef>
              <a:spcAft>
                <a:spcPts val="0"/>
              </a:spcAft>
              <a:buClr>
                <a:schemeClr val="accent3"/>
              </a:buClr>
              <a:buSzTx/>
              <a:buFont typeface="Arial"/>
              <a:buNone/>
              <a:tabLst/>
              <a:defRPr lang="en-US" sz="1100" b="0" i="0" kern="1200" baseline="0" dirty="0">
                <a:solidFill>
                  <a:schemeClr val="tx1"/>
                </a:solidFill>
                <a:latin typeface="Roboto" panose="02000000000000000000" pitchFamily="2" charset="0"/>
                <a:ea typeface="Roboto" panose="02000000000000000000" pitchFamily="2" charset="0"/>
                <a:cs typeface="Segoe UI Light"/>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a:t>
            </a:r>
            <a:r>
              <a:rPr lang="en-US" err="1"/>
              <a:t>hrtact</a:t>
            </a:r>
            <a:endParaRPr lang="en-US"/>
          </a:p>
        </p:txBody>
      </p:sp>
      <p:grpSp>
        <p:nvGrpSpPr>
          <p:cNvPr id="17" name="Group 16">
            <a:extLst>
              <a:ext uri="{FF2B5EF4-FFF2-40B4-BE49-F238E27FC236}">
                <a16:creationId xmlns:a16="http://schemas.microsoft.com/office/drawing/2014/main" id="{E9FDB700-8A28-4C90-BA26-F35189EB410A}"/>
              </a:ext>
            </a:extLst>
          </p:cNvPr>
          <p:cNvGrpSpPr/>
          <p:nvPr/>
        </p:nvGrpSpPr>
        <p:grpSpPr>
          <a:xfrm>
            <a:off x="510642" y="3787281"/>
            <a:ext cx="229599" cy="229599"/>
            <a:chOff x="5748554" y="5146675"/>
            <a:chExt cx="353832" cy="353832"/>
          </a:xfrm>
        </p:grpSpPr>
        <p:sp>
          <p:nvSpPr>
            <p:cNvPr id="18" name="Freeform 383">
              <a:extLst>
                <a:ext uri="{FF2B5EF4-FFF2-40B4-BE49-F238E27FC236}">
                  <a16:creationId xmlns:a16="http://schemas.microsoft.com/office/drawing/2014/main" id="{481E99B4-6B3A-4B72-8109-5863569B0F7C}"/>
                </a:ext>
              </a:extLst>
            </p:cNvPr>
            <p:cNvSpPr>
              <a:spLocks/>
            </p:cNvSpPr>
            <p:nvPr/>
          </p:nvSpPr>
          <p:spPr bwMode="auto">
            <a:xfrm>
              <a:off x="5852152" y="5257800"/>
              <a:ext cx="159336" cy="137932"/>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75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19" name="Rounded Rectangle 15">
              <a:extLst>
                <a:ext uri="{FF2B5EF4-FFF2-40B4-BE49-F238E27FC236}">
                  <a16:creationId xmlns:a16="http://schemas.microsoft.com/office/drawing/2014/main" id="{6DE990BC-141E-4909-B449-3817EF7E928A}"/>
                </a:ext>
              </a:extLst>
            </p:cNvPr>
            <p:cNvSpPr/>
            <p:nvPr/>
          </p:nvSpPr>
          <p:spPr>
            <a:xfrm>
              <a:off x="5748554" y="5146675"/>
              <a:ext cx="353832" cy="353832"/>
            </a:xfrm>
            <a:prstGeom prst="roundRect">
              <a:avLst/>
            </a:pr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AFAFAF"/>
                </a:solidFill>
                <a:effectLst/>
                <a:uLnTx/>
                <a:uFillTx/>
                <a:latin typeface="Segoe UI"/>
                <a:ea typeface="+mn-ea"/>
                <a:cs typeface="+mn-cs"/>
              </a:endParaRPr>
            </a:p>
          </p:txBody>
        </p:sp>
      </p:grpSp>
      <p:sp>
        <p:nvSpPr>
          <p:cNvPr id="24" name="Text Placeholder 156">
            <a:extLst>
              <a:ext uri="{FF2B5EF4-FFF2-40B4-BE49-F238E27FC236}">
                <a16:creationId xmlns:a16="http://schemas.microsoft.com/office/drawing/2014/main" id="{C95C07BA-5F21-42F5-AC5C-A96815A4A2DE}"/>
              </a:ext>
            </a:extLst>
          </p:cNvPr>
          <p:cNvSpPr txBox="1">
            <a:spLocks/>
          </p:cNvSpPr>
          <p:nvPr/>
        </p:nvSpPr>
        <p:spPr>
          <a:xfrm>
            <a:off x="2471207" y="3787281"/>
            <a:ext cx="2475115" cy="261938"/>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indent="-171450">
              <a:buFont typeface="Arial" panose="020B0604020202020204" pitchFamily="34" charset="0"/>
              <a:buChar char="•"/>
            </a:pPr>
            <a:r>
              <a:rPr lang="en-US"/>
              <a:t>HRTact.com</a:t>
            </a:r>
            <a:endParaRPr lang="en-US" b="1" i="1"/>
          </a:p>
        </p:txBody>
      </p:sp>
      <p:sp>
        <p:nvSpPr>
          <p:cNvPr id="25" name="Rounded Rectangle 8">
            <a:extLst>
              <a:ext uri="{FF2B5EF4-FFF2-40B4-BE49-F238E27FC236}">
                <a16:creationId xmlns:a16="http://schemas.microsoft.com/office/drawing/2014/main" id="{33F0DDA2-1799-4578-B5BE-07030AC6BD09}"/>
              </a:ext>
            </a:extLst>
          </p:cNvPr>
          <p:cNvSpPr/>
          <p:nvPr/>
        </p:nvSpPr>
        <p:spPr>
          <a:xfrm>
            <a:off x="2189983" y="3780101"/>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7D928189-5315-4F5C-B13E-21B725D890D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45385" y="3833716"/>
            <a:ext cx="122535" cy="122535"/>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sp>
        <p:nvSpPr>
          <p:cNvPr id="27" name="Text Placeholder 156">
            <a:extLst>
              <a:ext uri="{FF2B5EF4-FFF2-40B4-BE49-F238E27FC236}">
                <a16:creationId xmlns:a16="http://schemas.microsoft.com/office/drawing/2014/main" id="{32E926C0-C885-4891-8110-B702B095F00D}"/>
              </a:ext>
            </a:extLst>
          </p:cNvPr>
          <p:cNvSpPr txBox="1">
            <a:spLocks/>
          </p:cNvSpPr>
          <p:nvPr/>
        </p:nvSpPr>
        <p:spPr>
          <a:xfrm>
            <a:off x="2471207" y="3478408"/>
            <a:ext cx="2475115" cy="261938"/>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indent="-171450">
              <a:buFont typeface="Arial" panose="020B0604020202020204" pitchFamily="34" charset="0"/>
              <a:buChar char="•"/>
            </a:pPr>
            <a:r>
              <a:rPr lang="en-US"/>
              <a:t>SQLTact.com</a:t>
            </a:r>
            <a:endParaRPr lang="en-US" b="1" i="1"/>
          </a:p>
        </p:txBody>
      </p:sp>
      <p:sp>
        <p:nvSpPr>
          <p:cNvPr id="28" name="Rounded Rectangle 8">
            <a:extLst>
              <a:ext uri="{FF2B5EF4-FFF2-40B4-BE49-F238E27FC236}">
                <a16:creationId xmlns:a16="http://schemas.microsoft.com/office/drawing/2014/main" id="{C05632ED-02E7-4602-A299-157E1589A9AA}"/>
              </a:ext>
            </a:extLst>
          </p:cNvPr>
          <p:cNvSpPr/>
          <p:nvPr/>
        </p:nvSpPr>
        <p:spPr>
          <a:xfrm>
            <a:off x="2189983" y="3471228"/>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710D3DFD-F2B3-4D86-B44E-A7398FDC4A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45385" y="3524843"/>
            <a:ext cx="122535" cy="122535"/>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pic>
        <p:nvPicPr>
          <p:cNvPr id="6" name="Picture 5" descr="A person posing for the camera&#10;&#10;Description automatically generated">
            <a:extLst>
              <a:ext uri="{FF2B5EF4-FFF2-40B4-BE49-F238E27FC236}">
                <a16:creationId xmlns:a16="http://schemas.microsoft.com/office/drawing/2014/main" id="{F6FE0CA0-FE4B-4FE8-995A-952A5CA17645}"/>
              </a:ext>
            </a:extLst>
          </p:cNvPr>
          <p:cNvPicPr>
            <a:picLocks noChangeAspect="1"/>
          </p:cNvPicPr>
          <p:nvPr/>
        </p:nvPicPr>
        <p:blipFill rotWithShape="1">
          <a:blip r:embed="rId4">
            <a:extLst>
              <a:ext uri="{28A0092B-C50C-407E-A947-70E740481C1C}">
                <a14:useLocalDpi xmlns:a14="http://schemas.microsoft.com/office/drawing/2010/main" val="0"/>
              </a:ext>
            </a:extLst>
          </a:blip>
          <a:srcRect l="8236" t="9916" r="18512" b="6288"/>
          <a:stretch/>
        </p:blipFill>
        <p:spPr>
          <a:xfrm>
            <a:off x="5486400" y="204810"/>
            <a:ext cx="3511685" cy="2661886"/>
          </a:xfrm>
          <a:prstGeom prst="rect">
            <a:avLst/>
          </a:prstGeom>
        </p:spPr>
      </p:pic>
    </p:spTree>
    <p:extLst>
      <p:ext uri="{BB962C8B-B14F-4D97-AF65-F5344CB8AC3E}">
        <p14:creationId xmlns:p14="http://schemas.microsoft.com/office/powerpoint/2010/main" val="375099628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Bias</a:t>
            </a:r>
          </a:p>
        </p:txBody>
      </p:sp>
    </p:spTree>
    <p:extLst>
      <p:ext uri="{BB962C8B-B14F-4D97-AF65-F5344CB8AC3E}">
        <p14:creationId xmlns:p14="http://schemas.microsoft.com/office/powerpoint/2010/main" val="2441185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ADF4C9-17E7-4A38-9C43-7F6F1B602B98}"/>
              </a:ext>
            </a:extLst>
          </p:cNvPr>
          <p:cNvSpPr>
            <a:spLocks noGrp="1"/>
          </p:cNvSpPr>
          <p:nvPr>
            <p:ph sz="quarter" idx="10"/>
          </p:nvPr>
        </p:nvSpPr>
        <p:spPr>
          <a:xfrm>
            <a:off x="322028" y="864183"/>
            <a:ext cx="8480066" cy="2882500"/>
          </a:xfrm>
        </p:spPr>
        <p:txBody>
          <a:bodyPr/>
          <a:lstStyle/>
          <a:p>
            <a:r>
              <a:rPr lang="en-US" sz="2800"/>
              <a:t>“Bias is an inaccuracy which is systematically incorrect in the same direction.</a:t>
            </a:r>
          </a:p>
          <a:p>
            <a:r>
              <a:rPr lang="en-US" sz="2800"/>
              <a:t>Many algorithms which are trained to do a human job </a:t>
            </a:r>
            <a:r>
              <a:rPr lang="en-US" sz="2800" b="1"/>
              <a:t>will have been trained on human generated data</a:t>
            </a:r>
            <a:r>
              <a:rPr lang="en-US" sz="2800"/>
              <a:t> … </a:t>
            </a:r>
            <a:r>
              <a:rPr lang="en-US" sz="2800" b="1"/>
              <a:t>This is a huge problem, </a:t>
            </a:r>
            <a:r>
              <a:rPr lang="en-US" sz="2800"/>
              <a:t>especially if people </a:t>
            </a:r>
            <a:r>
              <a:rPr lang="en-US" sz="2800" b="1"/>
              <a:t>assume that algorithms are impartial</a:t>
            </a:r>
            <a:r>
              <a:rPr lang="en-US" sz="2800"/>
              <a:t> and can’t hold the same biases as people do.”</a:t>
            </a:r>
            <a:r>
              <a:rPr lang="en-US" sz="2800" baseline="30000"/>
              <a:t>1</a:t>
            </a:r>
            <a:br>
              <a:rPr lang="en-US" sz="2800" baseline="30000"/>
            </a:br>
            <a:r>
              <a:rPr lang="en-US" sz="2800"/>
              <a:t>- Laura Douglas</a:t>
            </a:r>
          </a:p>
          <a:p>
            <a:endParaRPr lang="en-US" sz="1100" baseline="30000"/>
          </a:p>
          <a:p>
            <a:endParaRPr lang="en-US" sz="1100" baseline="30000"/>
          </a:p>
          <a:p>
            <a:endParaRPr lang="en-US" sz="1100" baseline="30000"/>
          </a:p>
          <a:p>
            <a:r>
              <a:rPr lang="en-US" sz="1100" baseline="30000"/>
              <a:t>1 </a:t>
            </a:r>
            <a:r>
              <a:rPr lang="en-US" sz="1100">
                <a:hlinkClick r:id="rId3"/>
              </a:rPr>
              <a:t>https://medium.com/@laurahelendouglas/ai-is-not-just-learning-our-biases-it-is-amplifying-them-4d0dee75931d</a:t>
            </a:r>
            <a:endParaRPr lang="en-US" sz="1100"/>
          </a:p>
        </p:txBody>
      </p:sp>
      <p:sp>
        <p:nvSpPr>
          <p:cNvPr id="3" name="Title 2">
            <a:extLst>
              <a:ext uri="{FF2B5EF4-FFF2-40B4-BE49-F238E27FC236}">
                <a16:creationId xmlns:a16="http://schemas.microsoft.com/office/drawing/2014/main" id="{26FBC2D6-8663-46AB-B95D-12060B43CE5C}"/>
              </a:ext>
            </a:extLst>
          </p:cNvPr>
          <p:cNvSpPr>
            <a:spLocks noGrp="1"/>
          </p:cNvSpPr>
          <p:nvPr>
            <p:ph type="title"/>
          </p:nvPr>
        </p:nvSpPr>
        <p:spPr/>
        <p:txBody>
          <a:bodyPr/>
          <a:lstStyle/>
          <a:p>
            <a:r>
              <a:rPr lang="en-US"/>
              <a:t>Bias</a:t>
            </a:r>
          </a:p>
        </p:txBody>
      </p:sp>
    </p:spTree>
    <p:extLst>
      <p:ext uri="{BB962C8B-B14F-4D97-AF65-F5344CB8AC3E}">
        <p14:creationId xmlns:p14="http://schemas.microsoft.com/office/powerpoint/2010/main" val="4225979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3">
            <a:extLst>
              <a:ext uri="{FF2B5EF4-FFF2-40B4-BE49-F238E27FC236}">
                <a16:creationId xmlns:a16="http://schemas.microsoft.com/office/drawing/2014/main" id="{89A1F71D-C96E-4943-A4B1-793B328F4F09}"/>
              </a:ext>
            </a:extLst>
          </p:cNvPr>
          <p:cNvPicPr>
            <a:picLocks noChangeAspect="1"/>
          </p:cNvPicPr>
          <p:nvPr/>
        </p:nvPicPr>
        <p:blipFill rotWithShape="1">
          <a:blip r:embed="rId3"/>
          <a:srcRect t="64033"/>
          <a:stretch/>
        </p:blipFill>
        <p:spPr>
          <a:xfrm>
            <a:off x="1448064" y="2571750"/>
            <a:ext cx="6756782" cy="2320523"/>
          </a:xfrm>
          <a:prstGeom prst="rect">
            <a:avLst/>
          </a:prstGeom>
        </p:spPr>
      </p:pic>
      <p:pic>
        <p:nvPicPr>
          <p:cNvPr id="4" name="Content Placeholder 3">
            <a:extLst>
              <a:ext uri="{FF2B5EF4-FFF2-40B4-BE49-F238E27FC236}">
                <a16:creationId xmlns:a16="http://schemas.microsoft.com/office/drawing/2014/main" id="{F80FE12A-E4B2-471C-8D79-5162259E4C7B}"/>
              </a:ext>
            </a:extLst>
          </p:cNvPr>
          <p:cNvPicPr>
            <a:picLocks noGrp="1" noChangeAspect="1"/>
          </p:cNvPicPr>
          <p:nvPr>
            <p:ph sz="quarter" idx="10"/>
          </p:nvPr>
        </p:nvPicPr>
        <p:blipFill rotWithShape="1">
          <a:blip r:embed="rId3"/>
          <a:srcRect t="25945" b="35967"/>
          <a:stretch/>
        </p:blipFill>
        <p:spPr>
          <a:xfrm>
            <a:off x="1448064" y="114301"/>
            <a:ext cx="6756782" cy="2457450"/>
          </a:xfrm>
          <a:prstGeom prst="rect">
            <a:avLst/>
          </a:prstGeom>
        </p:spPr>
      </p:pic>
      <p:sp>
        <p:nvSpPr>
          <p:cNvPr id="3" name="Title 2">
            <a:extLst>
              <a:ext uri="{FF2B5EF4-FFF2-40B4-BE49-F238E27FC236}">
                <a16:creationId xmlns:a16="http://schemas.microsoft.com/office/drawing/2014/main" id="{26FBC2D6-8663-46AB-B95D-12060B43CE5C}"/>
              </a:ext>
            </a:extLst>
          </p:cNvPr>
          <p:cNvSpPr>
            <a:spLocks noGrp="1"/>
          </p:cNvSpPr>
          <p:nvPr>
            <p:ph type="title"/>
          </p:nvPr>
        </p:nvSpPr>
        <p:spPr/>
        <p:txBody>
          <a:bodyPr/>
          <a:lstStyle/>
          <a:p>
            <a:r>
              <a:rPr lang="en-US"/>
              <a:t>Bias</a:t>
            </a:r>
          </a:p>
        </p:txBody>
      </p:sp>
      <p:sp>
        <p:nvSpPr>
          <p:cNvPr id="5" name="Rectangle 4">
            <a:extLst>
              <a:ext uri="{FF2B5EF4-FFF2-40B4-BE49-F238E27FC236}">
                <a16:creationId xmlns:a16="http://schemas.microsoft.com/office/drawing/2014/main" id="{738A890D-3C3A-49E4-A2ED-D1D35160000E}"/>
              </a:ext>
            </a:extLst>
          </p:cNvPr>
          <p:cNvSpPr/>
          <p:nvPr/>
        </p:nvSpPr>
        <p:spPr>
          <a:xfrm>
            <a:off x="5003075" y="4958834"/>
            <a:ext cx="4572000" cy="184666"/>
          </a:xfrm>
          <a:prstGeom prst="rect">
            <a:avLst/>
          </a:prstGeom>
        </p:spPr>
        <p:txBody>
          <a:bodyPr>
            <a:spAutoFit/>
          </a:bodyPr>
          <a:lstStyle/>
          <a:p>
            <a:r>
              <a:rPr lang="en-US" sz="600">
                <a:hlinkClick r:id="rId4"/>
              </a:rPr>
              <a:t>https://medium.com/@laurahelendouglas/ai-is-not-just-learning-our-biases-it-is-amplifying-them-4d0dee75931d</a:t>
            </a:r>
            <a:endParaRPr lang="en-US" sz="600"/>
          </a:p>
        </p:txBody>
      </p:sp>
      <p:sp>
        <p:nvSpPr>
          <p:cNvPr id="6" name="Oval 5">
            <a:extLst>
              <a:ext uri="{FF2B5EF4-FFF2-40B4-BE49-F238E27FC236}">
                <a16:creationId xmlns:a16="http://schemas.microsoft.com/office/drawing/2014/main" id="{CFD43681-41D2-42FF-9B53-08BF14FE5618}"/>
              </a:ext>
            </a:extLst>
          </p:cNvPr>
          <p:cNvSpPr/>
          <p:nvPr/>
        </p:nvSpPr>
        <p:spPr>
          <a:xfrm>
            <a:off x="1618807" y="725478"/>
            <a:ext cx="591932" cy="575037"/>
          </a:xfrm>
          <a:prstGeom prst="ellipse">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7" name="Oval 6">
            <a:extLst>
              <a:ext uri="{FF2B5EF4-FFF2-40B4-BE49-F238E27FC236}">
                <a16:creationId xmlns:a16="http://schemas.microsoft.com/office/drawing/2014/main" id="{919A4D36-2172-4AC4-8719-4DD5FF5624E3}"/>
              </a:ext>
            </a:extLst>
          </p:cNvPr>
          <p:cNvSpPr/>
          <p:nvPr/>
        </p:nvSpPr>
        <p:spPr>
          <a:xfrm>
            <a:off x="4864555" y="3331938"/>
            <a:ext cx="1053645" cy="575037"/>
          </a:xfrm>
          <a:prstGeom prst="ellipse">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1D270D39-CEF1-4FC6-9A68-C4572CB2ED19}"/>
              </a:ext>
            </a:extLst>
          </p:cNvPr>
          <p:cNvSpPr/>
          <p:nvPr/>
        </p:nvSpPr>
        <p:spPr>
          <a:xfrm>
            <a:off x="3611768" y="760404"/>
            <a:ext cx="591932" cy="506812"/>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64235192-62EA-47E8-8B1B-9A65D4BE3B31}"/>
              </a:ext>
            </a:extLst>
          </p:cNvPr>
          <p:cNvSpPr/>
          <p:nvPr/>
        </p:nvSpPr>
        <p:spPr>
          <a:xfrm>
            <a:off x="6921499" y="3374763"/>
            <a:ext cx="508001" cy="506812"/>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Tree>
    <p:extLst>
      <p:ext uri="{BB962C8B-B14F-4D97-AF65-F5344CB8AC3E}">
        <p14:creationId xmlns:p14="http://schemas.microsoft.com/office/powerpoint/2010/main" val="1792179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Without awareness of historical bias </a:t>
            </a:r>
            <a:br>
              <a:rPr lang="en-US" sz="2800"/>
            </a:br>
            <a:r>
              <a:rPr lang="en-US" sz="2800"/>
              <a:t>in source data, </a:t>
            </a:r>
            <a:br>
              <a:rPr lang="en-US" sz="2800"/>
            </a:br>
            <a:r>
              <a:rPr lang="en-US" sz="2800"/>
              <a:t>you will present unethical findings </a:t>
            </a:r>
            <a:r>
              <a:rPr lang="en-US" sz="2800" i="1"/>
              <a:t>at best</a:t>
            </a:r>
            <a:r>
              <a:rPr lang="en-US" sz="2800"/>
              <a:t>.</a:t>
            </a:r>
          </a:p>
          <a:p>
            <a:r>
              <a:rPr lang="en-CA" sz="2800"/>
              <a:t>Bias exists. </a:t>
            </a:r>
            <a:br>
              <a:rPr lang="en-CA" sz="2800"/>
            </a:br>
            <a:r>
              <a:rPr lang="en-CA" sz="2800"/>
              <a:t>It must be identified and acknowledged.</a:t>
            </a:r>
          </a:p>
          <a:p>
            <a:r>
              <a:rPr lang="en-US" sz="2800"/>
              <a:t>Let’s look at a few examples…</a:t>
            </a:r>
          </a:p>
          <a:p>
            <a:endParaRPr lang="en-US" sz="11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Historical Bias</a:t>
            </a:r>
          </a:p>
        </p:txBody>
      </p:sp>
    </p:spTree>
    <p:extLst>
      <p:ext uri="{BB962C8B-B14F-4D97-AF65-F5344CB8AC3E}">
        <p14:creationId xmlns:p14="http://schemas.microsoft.com/office/powerpoint/2010/main" val="30422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Image result for mark mcgwire barry bonds sammy sosa">
            <a:extLst>
              <a:ext uri="{FF2B5EF4-FFF2-40B4-BE49-F238E27FC236}">
                <a16:creationId xmlns:a16="http://schemas.microsoft.com/office/drawing/2014/main" id="{BB249F3D-0938-4487-A05C-BF21760BE3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9350" y="762000"/>
            <a:ext cx="2819399" cy="187959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Widespread use of steroids in the </a:t>
            </a:r>
            <a:br>
              <a:rPr lang="en-US" sz="2800"/>
            </a:br>
            <a:r>
              <a:rPr lang="en-US" sz="2800"/>
              <a:t>late 1990’s and early 2000’s set </a:t>
            </a:r>
            <a:br>
              <a:rPr lang="en-US" sz="2800"/>
            </a:br>
            <a:r>
              <a:rPr lang="en-US" sz="2800"/>
              <a:t>many new home run records.</a:t>
            </a:r>
            <a:r>
              <a:rPr lang="en-US" sz="2800" baseline="30000"/>
              <a:t>1</a:t>
            </a:r>
          </a:p>
          <a:p>
            <a:r>
              <a:rPr lang="en-US" sz="2800"/>
              <a:t>“There was a significant increase </a:t>
            </a:r>
            <a:br>
              <a:rPr lang="en-US" sz="2800"/>
            </a:br>
            <a:r>
              <a:rPr lang="en-US" sz="2800"/>
              <a:t>in players who hit more than 40 HR in a single season during the steroid era compared to before and after.”</a:t>
            </a:r>
            <a:r>
              <a:rPr lang="en-US" sz="2800" baseline="30000"/>
              <a:t>2</a:t>
            </a:r>
          </a:p>
          <a:p>
            <a:r>
              <a:rPr lang="en-US" sz="1000" baseline="30000"/>
              <a:t>1 </a:t>
            </a:r>
            <a:r>
              <a:rPr lang="en-US" sz="1000">
                <a:hlinkClick r:id="rId4"/>
              </a:rPr>
              <a:t>https://bleacherreport.com/articles/480826-the-steroid-eras-destruction-of-major-league-baseball</a:t>
            </a:r>
            <a:endParaRPr lang="en-US" sz="1000"/>
          </a:p>
          <a:p>
            <a:r>
              <a:rPr lang="en-US" sz="1000" baseline="30000"/>
              <a:t>2 </a:t>
            </a:r>
            <a:r>
              <a:rPr lang="en-US" sz="1000">
                <a:hlinkClick r:id="rId5"/>
              </a:rPr>
              <a:t>https://www.omicsonline.org/open-access/the-effect-of-the-steroid-era-on-major-league-baseball-hitters-did-it-enhance-hitting-2161-0673-1000161.php?aid=53354</a:t>
            </a:r>
            <a:endParaRPr lang="en-US" sz="1000"/>
          </a:p>
          <a:p>
            <a:r>
              <a:rPr lang="en-US" sz="1000" baseline="30000"/>
              <a:t>3 </a:t>
            </a:r>
            <a:r>
              <a:rPr lang="en-US" sz="1000">
                <a:hlinkClick r:id="rId6"/>
              </a:rPr>
              <a:t>http://www.espn.com/mlb/topics/_/page/the-steroids-era</a:t>
            </a:r>
            <a:endParaRPr lang="en-US" sz="1000"/>
          </a:p>
          <a:p>
            <a:r>
              <a:rPr lang="en-US" sz="1000"/>
              <a:t>Image: </a:t>
            </a:r>
            <a:r>
              <a:rPr lang="en-US" sz="1000">
                <a:hlinkClick r:id="rId7"/>
              </a:rPr>
              <a:t>https://en.wikipedia.org/wiki/Mark_McGwire#/media/File:Mark_mcgwire.jpg</a:t>
            </a:r>
            <a:endParaRPr lang="en-US" sz="1000"/>
          </a:p>
          <a:p>
            <a:endParaRPr lang="en-US" sz="1000" baseline="30000"/>
          </a:p>
          <a:p>
            <a:endParaRPr lang="en-CA" sz="10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MLB’s Steroid Era</a:t>
            </a:r>
          </a:p>
        </p:txBody>
      </p:sp>
    </p:spTree>
    <p:extLst>
      <p:ext uri="{BB962C8B-B14F-4D97-AF65-F5344CB8AC3E}">
        <p14:creationId xmlns:p14="http://schemas.microsoft.com/office/powerpoint/2010/main" val="2659203831"/>
      </p:ext>
    </p:extLst>
  </p:cSld>
  <p:clrMapOvr>
    <a:masterClrMapping/>
  </p:clrMapOvr>
</p:sld>
</file>

<file path=ppt/theme/theme1.xml><?xml version="1.0" encoding="utf-8"?>
<a:theme xmlns:a="http://schemas.openxmlformats.org/drawingml/2006/main" name="1_PASS 2013_SpeakerTemplate_16x9">
  <a:themeElements>
    <a:clrScheme name="24HOP 2">
      <a:dk1>
        <a:srgbClr val="000000"/>
      </a:dk1>
      <a:lt1>
        <a:srgbClr val="AFAFAF"/>
      </a:lt1>
      <a:dk2>
        <a:srgbClr val="505050"/>
      </a:dk2>
      <a:lt2>
        <a:srgbClr val="FFFFFF"/>
      </a:lt2>
      <a:accent1>
        <a:srgbClr val="33C0CD"/>
      </a:accent1>
      <a:accent2>
        <a:srgbClr val="007579"/>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(16:9)</PresentationFormat>
  <Slides>46</Slides>
  <Notes>46</Notes>
  <HiddenSlides>0</HiddenSlide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1_PASS 2013_SpeakerTemplate_16x9</vt:lpstr>
      <vt:lpstr>PowerPoint Presentation</vt:lpstr>
      <vt:lpstr>Christine Assaf </vt:lpstr>
      <vt:lpstr>William Assaf </vt:lpstr>
      <vt:lpstr>Historical Bias </vt:lpstr>
      <vt:lpstr>Bias</vt:lpstr>
      <vt:lpstr>Bias</vt:lpstr>
      <vt:lpstr>Bias</vt:lpstr>
      <vt:lpstr>Historical Bias</vt:lpstr>
      <vt:lpstr>MLB’s Steroid Era</vt:lpstr>
      <vt:lpstr>Censorship</vt:lpstr>
      <vt:lpstr>Bias in Judicial Sentencing </vt:lpstr>
      <vt:lpstr>Bias in Judicial Sentencing </vt:lpstr>
      <vt:lpstr>Overcoming Bias</vt:lpstr>
      <vt:lpstr>Identifying Bias</vt:lpstr>
      <vt:lpstr>Validity &amp; Reliability in Data</vt:lpstr>
      <vt:lpstr>Validity &amp; Reliability in Data</vt:lpstr>
      <vt:lpstr>Diversity Aids Validity, Counters Bias</vt:lpstr>
      <vt:lpstr>Facial Recognition Technology</vt:lpstr>
      <vt:lpstr>The ACT Test</vt:lpstr>
      <vt:lpstr>Knowing the Variables</vt:lpstr>
      <vt:lpstr>PowerPoint Presentation</vt:lpstr>
      <vt:lpstr>Election Polling </vt:lpstr>
      <vt:lpstr>Disclosure of Bias</vt:lpstr>
      <vt:lpstr>Apple Credit Card (2019)</vt:lpstr>
      <vt:lpstr>Support Your Conclusions</vt:lpstr>
      <vt:lpstr>Data Collection</vt:lpstr>
      <vt:lpstr>Ethics in Data Collection</vt:lpstr>
      <vt:lpstr>Target’s Pregnant Daughter Scandal</vt:lpstr>
      <vt:lpstr>Facebook + Cambridge Analytica</vt:lpstr>
      <vt:lpstr>Consent</vt:lpstr>
      <vt:lpstr>Control Creep</vt:lpstr>
      <vt:lpstr>Control Creep</vt:lpstr>
      <vt:lpstr>Disparate Impact</vt:lpstr>
      <vt:lpstr>Disparate Impact</vt:lpstr>
      <vt:lpstr>Redlining</vt:lpstr>
      <vt:lpstr>Redlining</vt:lpstr>
      <vt:lpstr>PowerPoint Presentation</vt:lpstr>
      <vt:lpstr>Disparate Impact</vt:lpstr>
      <vt:lpstr>“Weblining” or Digital Redlining</vt:lpstr>
      <vt:lpstr>Arkansas Medicaid coverage algorithm</vt:lpstr>
      <vt:lpstr>AI Misgenders Women and Dark Skin </vt:lpstr>
      <vt:lpstr>Conclusion</vt:lpstr>
      <vt:lpstr>Preventing Ethical Pitfalls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william a</dc:creator>
  <cp:revision>1</cp:revision>
  <dcterms:created xsi:type="dcterms:W3CDTF">2020-02-04T03:54:30Z</dcterms:created>
  <dcterms:modified xsi:type="dcterms:W3CDTF">2020-02-07T04:31:59Z</dcterms:modified>
</cp:coreProperties>
</file>

<file path=docProps/thumbnail.jpeg>
</file>